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3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12.xml" ContentType="application/vnd.openxmlformats-officedocument.theme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125.png" ContentType="image/png"/>
  <Override PartName="/ppt/media/image124.png" ContentType="image/png"/>
  <Override PartName="/ppt/media/image120.png" ContentType="image/png"/>
  <Override PartName="/ppt/media/image58.tif" ContentType="image/tiff"/>
  <Override PartName="/ppt/media/image119.png" ContentType="image/png"/>
  <Override PartName="/ppt/media/image118.png" ContentType="image/png"/>
  <Override PartName="/ppt/media/image115.png" ContentType="image/png"/>
  <Override PartName="/ppt/media/image104.png" ContentType="image/png"/>
  <Override PartName="/ppt/media/image105.tif" ContentType="image/tiff"/>
  <Override PartName="/ppt/media/image103.png" ContentType="image/png"/>
  <Override PartName="/ppt/media/image99.jpeg" ContentType="image/jpeg"/>
  <Override PartName="/ppt/media/image14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3.png" ContentType="image/png"/>
  <Override PartName="/ppt/media/image91.png" ContentType="image/png"/>
  <Override PartName="/ppt/media/image27.jpeg" ContentType="image/jpeg"/>
  <Override PartName="/ppt/media/image106.jpeg" ContentType="image/jpeg"/>
  <Override PartName="/ppt/media/image111.png" ContentType="image/png"/>
  <Override PartName="/ppt/media/image52.png" ContentType="image/png"/>
  <Override PartName="/ppt/media/image108.png" ContentType="image/png"/>
  <Override PartName="/ppt/media/image11.png" ContentType="image/png"/>
  <Override PartName="/ppt/media/image81.jpeg" ContentType="image/jpeg"/>
  <Override PartName="/ppt/media/image22.jpeg" ContentType="image/jpeg"/>
  <Override PartName="/ppt/media/image9.png" ContentType="image/png"/>
  <Override PartName="/ppt/media/image86.png" ContentType="image/png"/>
  <Override PartName="/ppt/media/image88.tif" ContentType="image/tiff"/>
  <Override PartName="/ppt/media/image39.png" ContentType="image/png"/>
  <Override PartName="/ppt/media/image7.png" ContentType="image/png"/>
  <Override PartName="/ppt/media/image75.png" ContentType="image/png"/>
  <Override PartName="/ppt/media/image79.jpeg" ContentType="image/jpeg"/>
  <Override PartName="/ppt/media/image37.png" ContentType="image/png"/>
  <Override PartName="/ppt/media/image82.jpeg" ContentType="image/jpeg"/>
  <Override PartName="/ppt/media/image8.png" ContentType="image/png"/>
  <Override PartName="/ppt/media/image23.jpeg" ContentType="image/jpeg"/>
  <Override PartName="/ppt/media/image1.png" ContentType="image/png"/>
  <Override PartName="/ppt/media/image13.png" ContentType="image/png"/>
  <Override PartName="/ppt/media/image112.png" ContentType="image/png"/>
  <Override PartName="/ppt/media/image30.jpeg" ContentType="image/jpeg"/>
  <Override PartName="/ppt/media/image127.png" ContentType="image/png"/>
  <Override PartName="/ppt/media/image32.tif" ContentType="image/tiff"/>
  <Override PartName="/ppt/media/image6.png" ContentType="image/png"/>
  <Override PartName="/ppt/media/image36.png" ContentType="image/png"/>
  <Override PartName="/ppt/media/image122.png" ContentType="image/png"/>
  <Override PartName="/ppt/media/image31.jpeg" ContentType="image/jpeg"/>
  <Override PartName="/ppt/media/image137.png" ContentType="image/png"/>
  <Override PartName="/ppt/media/image40.png" ContentType="image/png"/>
  <Override PartName="/ppt/media/image129.png" ContentType="image/png"/>
  <Override PartName="/ppt/media/image10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134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44.png" ContentType="image/png"/>
  <Override PartName="/ppt/media/image101.png" ContentType="image/png"/>
  <Override PartName="/ppt/media/image47.gif" ContentType="image/gif"/>
  <Override PartName="/ppt/media/image26.jpeg" ContentType="image/jpeg"/>
  <Override PartName="/ppt/media/image141.png" ContentType="image/png"/>
  <Override PartName="/ppt/media/image20.jpeg" ContentType="image/jpeg"/>
  <Override PartName="/ppt/media/image142.png" ContentType="image/png"/>
  <Override PartName="/ppt/media/image46.png" ContentType="image/png"/>
  <Override PartName="/ppt/media/image132.png" ContentType="image/png"/>
  <Override PartName="/ppt/media/image144.png" ContentType="image/png"/>
  <Override PartName="/ppt/media/image128.png" ContentType="image/png"/>
  <Override PartName="/ppt/media/image33.tif" ContentType="image/tiff"/>
  <Override PartName="/ppt/media/image140.png" ContentType="image/png"/>
  <Override PartName="/ppt/media/image89.png" ContentType="image/png"/>
  <Override PartName="/ppt/media/image54.png" ContentType="image/png"/>
  <Override PartName="/ppt/media/image53.png" ContentType="image/png"/>
  <Override PartName="/ppt/media/image139.png" ContentType="image/png"/>
  <Override PartName="/ppt/media/image42.png" ContentType="image/png"/>
  <Override PartName="/ppt/media/image94.jpeg" ContentType="image/jpeg"/>
  <Override PartName="/ppt/media/image102.png" ContentType="image/png"/>
  <Override PartName="/ppt/media/image131.png" ContentType="image/png"/>
  <Override PartName="/ppt/media/image29.jpeg" ContentType="image/jpeg"/>
  <Override PartName="/ppt/media/image45.png" ContentType="image/png"/>
  <Override PartName="/ppt/media/image38.jpeg" ContentType="image/jpeg"/>
  <Override PartName="/ppt/media/image35.png" ContentType="image/png"/>
  <Override PartName="/ppt/media/image114.jpeg" ContentType="image/jpeg"/>
  <Override PartName="/ppt/media/image57.png" ContentType="image/png"/>
  <Override PartName="/ppt/media/image5.png" ContentType="image/png"/>
  <Override PartName="/ppt/media/image48.gif" ContentType="image/gif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3.png" ContentType="image/png"/>
  <Override PartName="/ppt/media/image15.png" ContentType="image/png"/>
  <Override PartName="/ppt/media/image116.png" ContentType="image/png"/>
  <Override PartName="/ppt/media/image2.png" ContentType="image/png"/>
  <Override PartName="/ppt/media/image72.jpeg" ContentType="image/jpeg"/>
  <Override PartName="/ppt/media/image25.jpeg" ContentType="image/jpeg"/>
  <Override PartName="/ppt/media/image59.png" ContentType="image/png"/>
  <Override PartName="/ppt/media/image24.jpeg" ContentType="image/jpeg"/>
  <Override PartName="/ppt/media/image83.jpeg" ContentType="image/jpeg"/>
  <Override PartName="/ppt/media/image95.png" ContentType="image/png"/>
  <Override PartName="/ppt/media/image126.png" ContentType="image/png"/>
  <Override PartName="/ppt/media/image21.jpeg" ContentType="image/jpeg"/>
  <Override PartName="/ppt/media/image100.jpeg" ContentType="image/jpeg"/>
  <Override PartName="/ppt/media/image49.png" ContentType="image/png"/>
  <Override PartName="/ppt/media/image19.jpeg" ContentType="image/jpeg"/>
  <Override PartName="/ppt/media/image80.png" ContentType="image/png"/>
  <Override PartName="/ppt/media/image92.jpeg" ContentType="image/jpeg"/>
  <Override PartName="/ppt/media/image12.png" ContentType="image/png"/>
  <Override PartName="/ppt/media/image109.png" ContentType="image/png"/>
  <Override PartName="/ppt/media/image56.png" ContentType="image/png"/>
  <Override PartName="/ppt/media/image51.jpeg" ContentType="image/jpeg"/>
  <Override PartName="/ppt/media/image28.jpeg" ContentType="image/jpeg"/>
  <Override PartName="/ppt/media/image107.jpeg" ContentType="image/jpeg"/>
  <Override PartName="/ppt/media/image121.png" ContentType="image/png"/>
  <Override PartName="/ppt/media/image17.jpeg" ContentType="image/jpeg"/>
  <Override PartName="/ppt/media/image60.png" ContentType="image/png"/>
  <Override PartName="/ppt/media/image85.png" ContentType="image/png"/>
  <Override PartName="/ppt/media/image110.jpeg" ContentType="image/jpeg"/>
  <Override PartName="/ppt/media/image61.png" ContentType="image/png"/>
  <Override PartName="/ppt/media/image62.png" ContentType="image/png"/>
  <Override PartName="/ppt/media/image63.png" ContentType="image/png"/>
  <Override PartName="/ppt/media/image50.png" ContentType="image/png"/>
  <Override PartName="/ppt/media/image64.gif" ContentType="image/gif"/>
  <Override PartName="/ppt/media/image67.png" ContentType="image/png"/>
  <Override PartName="/ppt/media/image66.png" ContentType="image/png"/>
  <Override PartName="/ppt/media/image68.tif" ContentType="image/tiff"/>
  <Override PartName="/ppt/media/image130.png" ContentType="image/png"/>
  <Override PartName="/ppt/media/image55.png" ContentType="image/png"/>
  <Override PartName="/ppt/media/image69.gif" ContentType="image/gif"/>
  <Override PartName="/ppt/media/image123.png" ContentType="image/png"/>
  <Override PartName="/ppt/media/image18.jpeg" ContentType="image/jpeg"/>
  <Override PartName="/ppt/media/image70.png" ContentType="image/png"/>
  <Override PartName="/ppt/media/image71.png" ContentType="image/png"/>
  <Override PartName="/ppt/media/image73.gif" ContentType="image/gif"/>
  <Override PartName="/ppt/media/image76.png" ContentType="image/png"/>
  <Override PartName="/ppt/media/image143.wmf" ContentType="image/x-wmf"/>
  <Override PartName="/ppt/media/image74.png" ContentType="image/png"/>
  <Override PartName="/ppt/media/image65.png" ContentType="image/png"/>
  <Override PartName="/ppt/media/image78.jpeg" ContentType="image/jpeg"/>
  <Override PartName="/ppt/media/image77.png" ContentType="image/png"/>
  <Override PartName="/ppt/media/image117.jpeg" ContentType="image/jpeg"/>
  <Override PartName="/ppt/media/image87.png" ContentType="image/png"/>
  <Override PartName="/ppt/media/image90.png" ContentType="image/png"/>
  <Override PartName="/ppt/media/image113.jpeg" ContentType="image/jpeg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0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4488661-A997-4C14-AE98-77044C2949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</p:spPr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Добрый день! Меня зовут Александр, а это Виктор. Мы оба являемся Java backend разработчиками в Лиге Цифровой Экономики.</a:t>
            </a:r>
            <a:br/>
            <a:r>
              <a:rPr b="0" lang="en-US" sz="2000" spc="-1" strike="noStrike">
                <a:latin typeface="Arial"/>
              </a:rPr>
              <a:t>Сегодня мы хотим рассказать вам, как в своих микросервимах мы переехали с Java на Kotlin и почему мы это сделали.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</p:spPr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Но сначала расскажем немного про наш технологический стек.</a:t>
            </a:r>
            <a:br/>
            <a:r>
              <a:rPr b="0" lang="en-US" sz="2000" spc="-1" strike="noStrike">
                <a:latin typeface="Arial"/>
              </a:rPr>
              <a:t>Разрабатываем свои сервисы на Java и Kotlin.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качестве фреймворка для микросервисов используем Lagom. Очень активно используем akka, cassandra и kafka.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Сегодня мы будем показывать в качестве примера микросервис разработанный при помощи фреймворка Lagom.</a:t>
            </a:r>
            <a:br/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533880" cy="133200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Рисунок 40" descr=""/>
          <p:cNvPicPr/>
          <p:nvPr/>
        </p:nvPicPr>
        <p:blipFill>
          <a:blip r:embed="rId2"/>
          <a:stretch/>
        </p:blipFill>
        <p:spPr>
          <a:xfrm>
            <a:off x="460440" y="425160"/>
            <a:ext cx="2350080" cy="55512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7840800" y="-689040"/>
            <a:ext cx="5036040" cy="7545960"/>
            <a:chOff x="7840800" y="-689040"/>
            <a:chExt cx="5036040" cy="7545960"/>
          </a:xfrm>
        </p:grpSpPr>
        <p:sp>
          <p:nvSpPr>
            <p:cNvPr id="3" name="CustomShape 3"/>
            <p:cNvSpPr/>
            <p:nvPr/>
          </p:nvSpPr>
          <p:spPr>
            <a:xfrm>
              <a:off x="9528840" y="3993840"/>
              <a:ext cx="2664000" cy="2863080"/>
            </a:xfrm>
            <a:custGeom>
              <a:avLst/>
              <a:gdLst/>
              <a:ahLst/>
              <a:rect l="l" t="t" r="r" b="b"/>
              <a:pathLst>
                <a:path w="2931453" h="3144181">
                  <a:moveTo>
                    <a:pt x="1409" y="0"/>
                  </a:moveTo>
                  <a:lnTo>
                    <a:pt x="2931453" y="0"/>
                  </a:lnTo>
                  <a:lnTo>
                    <a:pt x="2931453" y="3144181"/>
                  </a:lnTo>
                  <a:lnTo>
                    <a:pt x="2804750" y="3137783"/>
                  </a:lnTo>
                  <a:cubicBezTo>
                    <a:pt x="1229363" y="2977795"/>
                    <a:pt x="0" y="1647332"/>
                    <a:pt x="0" y="29736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00994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9528840" y="1329120"/>
              <a:ext cx="2664000" cy="2664000"/>
            </a:xfrm>
            <a:custGeom>
              <a:avLst/>
              <a:gdLst/>
              <a:ahLst/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a7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" name="Group 5"/>
            <p:cNvGrpSpPr/>
            <p:nvPr/>
          </p:nvGrpSpPr>
          <p:grpSpPr>
            <a:xfrm>
              <a:off x="7840800" y="-689040"/>
              <a:ext cx="1681920" cy="2017800"/>
              <a:chOff x="7840800" y="-689040"/>
              <a:chExt cx="1681920" cy="2017800"/>
            </a:xfrm>
          </p:grpSpPr>
          <p:sp>
            <p:nvSpPr>
              <p:cNvPr id="6" name="CustomShape 6"/>
              <p:cNvSpPr/>
              <p:nvPr/>
            </p:nvSpPr>
            <p:spPr>
              <a:xfrm rot="5400000">
                <a:off x="8176320" y="-18360"/>
                <a:ext cx="1346400" cy="1346400"/>
              </a:xfrm>
              <a:prstGeom prst="rtTriangle">
                <a:avLst/>
              </a:prstGeom>
              <a:solidFill>
                <a:srgbClr val="005aa7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 rot="18900000">
                <a:off x="8372880" y="-492120"/>
                <a:ext cx="949320" cy="949320"/>
              </a:xfrm>
              <a:prstGeom prst="rtTriangle">
                <a:avLst/>
              </a:prstGeom>
              <a:solidFill>
                <a:srgbClr val="0082c2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 rot="13500000">
                <a:off x="7938720" y="757440"/>
                <a:ext cx="473040" cy="47304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 rot="8100000">
                <a:off x="8273520" y="417240"/>
                <a:ext cx="476280" cy="47628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" name="Group 10"/>
            <p:cNvGrpSpPr/>
            <p:nvPr/>
          </p:nvGrpSpPr>
          <p:grpSpPr>
            <a:xfrm>
              <a:off x="10861560" y="-342000"/>
              <a:ext cx="2015280" cy="1678320"/>
              <a:chOff x="10861560" y="-342000"/>
              <a:chExt cx="2015280" cy="1678320"/>
            </a:xfrm>
          </p:grpSpPr>
          <p:sp>
            <p:nvSpPr>
              <p:cNvPr id="11" name="CustomShape 11"/>
              <p:cNvSpPr/>
              <p:nvPr/>
            </p:nvSpPr>
            <p:spPr>
              <a:xfrm rot="10800000">
                <a:off x="10867320" y="-6480"/>
                <a:ext cx="1332720" cy="1332720"/>
              </a:xfrm>
              <a:prstGeom prst="rtTriangle">
                <a:avLst/>
              </a:pr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 rot="2700000">
                <a:off x="11729880" y="187200"/>
                <a:ext cx="948960" cy="95292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 rot="18900000">
                <a:off x="10958760" y="-243360"/>
                <a:ext cx="473760" cy="47196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 rot="13500000">
                <a:off x="11288520" y="89640"/>
                <a:ext cx="478800" cy="480600"/>
              </a:xfrm>
              <a:prstGeom prst="rtTriangle">
                <a:avLst/>
              </a:prstGeom>
              <a:solidFill>
                <a:srgbClr val="fdd823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" name="CustomShape 15"/>
            <p:cNvSpPr/>
            <p:nvPr/>
          </p:nvSpPr>
          <p:spPr>
            <a:xfrm>
              <a:off x="10587240" y="3999600"/>
              <a:ext cx="1585800" cy="1585800"/>
            </a:xfrm>
            <a:prstGeom prst="ellipse">
              <a:avLst/>
            </a:prstGeom>
            <a:solidFill>
              <a:srgbClr val="44ab3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6"/>
            <p:cNvSpPr/>
            <p:nvPr/>
          </p:nvSpPr>
          <p:spPr>
            <a:xfrm>
              <a:off x="11019240" y="4431600"/>
              <a:ext cx="722160" cy="722160"/>
            </a:xfrm>
            <a:prstGeom prst="ellipse">
              <a:avLst/>
            </a:prstGeom>
            <a:solidFill>
              <a:srgbClr val="097133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" name="Group 17"/>
            <p:cNvGrpSpPr/>
            <p:nvPr/>
          </p:nvGrpSpPr>
          <p:grpSpPr>
            <a:xfrm>
              <a:off x="8174880" y="-4320"/>
              <a:ext cx="2689920" cy="2667240"/>
              <a:chOff x="8174880" y="-4320"/>
              <a:chExt cx="2689920" cy="2667240"/>
            </a:xfrm>
          </p:grpSpPr>
          <p:sp>
            <p:nvSpPr>
              <p:cNvPr id="18" name="CustomShape 18"/>
              <p:cNvSpPr/>
              <p:nvPr/>
            </p:nvSpPr>
            <p:spPr>
              <a:xfrm>
                <a:off x="9528840" y="1326240"/>
                <a:ext cx="1334520" cy="133452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 rot="5400000">
                <a:off x="8184600" y="1318320"/>
                <a:ext cx="1334520" cy="135396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 rot="10800000">
                <a:off x="9530280" y="-4320"/>
                <a:ext cx="1334520" cy="133452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1" name="Рисунок 45" descr=""/>
            <p:cNvPicPr/>
            <p:nvPr/>
          </p:nvPicPr>
          <p:blipFill>
            <a:blip r:embed="rId3"/>
            <a:stretch/>
          </p:blipFill>
          <p:spPr>
            <a:xfrm>
              <a:off x="9894960" y="1720440"/>
              <a:ext cx="1223280" cy="1223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PlaceHolder 21"/>
          <p:cNvSpPr>
            <a:spLocks noGrp="1"/>
          </p:cNvSpPr>
          <p:nvPr>
            <p:ph type="title"/>
          </p:nvPr>
        </p:nvSpPr>
        <p:spPr>
          <a:xfrm>
            <a:off x="567360" y="249480"/>
            <a:ext cx="11131200" cy="773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" name="PlaceHolder 22"/>
          <p:cNvSpPr>
            <a:spLocks noGrp="1"/>
          </p:cNvSpPr>
          <p:nvPr>
            <p:ph type="body"/>
          </p:nvPr>
        </p:nvSpPr>
        <p:spPr>
          <a:xfrm>
            <a:off x="567360" y="1058400"/>
            <a:ext cx="10892160" cy="5297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399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1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442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485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7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528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0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571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7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614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6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1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657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6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61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605800" y="0"/>
            <a:ext cx="3585600" cy="6857280"/>
          </a:xfrm>
          <a:prstGeom prst="rect">
            <a:avLst/>
          </a:prstGeom>
          <a:solidFill>
            <a:srgbClr val="005aa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8605800" y="5001840"/>
            <a:ext cx="3585600" cy="1855440"/>
          </a:xfrm>
          <a:custGeom>
            <a:avLst/>
            <a:gdLst/>
            <a:ahLst/>
            <a:rect l="l" t="t" r="r" b="b"/>
            <a:pathLst>
              <a:path w="3586336" h="1855982">
                <a:moveTo>
                  <a:pt x="3199069" y="0"/>
                </a:moveTo>
                <a:cubicBezTo>
                  <a:pt x="3326445" y="0"/>
                  <a:pt x="3452313" y="6454"/>
                  <a:pt x="3576365" y="19052"/>
                </a:cubicBezTo>
                <a:lnTo>
                  <a:pt x="3586336" y="20319"/>
                </a:lnTo>
                <a:lnTo>
                  <a:pt x="3586336" y="1855982"/>
                </a:lnTo>
                <a:lnTo>
                  <a:pt x="0" y="1855982"/>
                </a:lnTo>
                <a:lnTo>
                  <a:pt x="139139" y="1626952"/>
                </a:lnTo>
                <a:cubicBezTo>
                  <a:pt x="802285" y="645366"/>
                  <a:pt x="1925310" y="0"/>
                  <a:pt x="3199069" y="0"/>
                </a:cubicBezTo>
                <a:close/>
              </a:path>
            </a:pathLst>
          </a:custGeom>
          <a:solidFill>
            <a:srgbClr val="0070c0">
              <a:alpha val="5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3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ffffff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1"/>
          <p:cNvSpPr/>
          <p:nvPr/>
        </p:nvSpPr>
        <p:spPr>
          <a:xfrm>
            <a:off x="0" y="6613200"/>
            <a:ext cx="460440" cy="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"/>
          <p:cNvSpPr/>
          <p:nvPr/>
        </p:nvSpPr>
        <p:spPr>
          <a:xfrm>
            <a:off x="588600" y="6487560"/>
            <a:ext cx="22960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 1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 rot="5400000">
            <a:off x="9919800" y="4584600"/>
            <a:ext cx="1734480" cy="2810160"/>
          </a:xfrm>
          <a:custGeom>
            <a:avLst/>
            <a:gdLst/>
            <a:ahLst/>
            <a:rect l="l" t="t" r="r" b="b"/>
            <a:pathLst>
              <a:path w="1909054" h="3092178">
                <a:moveTo>
                  <a:pt x="0" y="534591"/>
                </a:moveTo>
                <a:cubicBezTo>
                  <a:pt x="0" y="442467"/>
                  <a:pt x="4667" y="351434"/>
                  <a:pt x="13779" y="261714"/>
                </a:cubicBezTo>
                <a:lnTo>
                  <a:pt x="53721" y="0"/>
                </a:lnTo>
                <a:lnTo>
                  <a:pt x="194107" y="0"/>
                </a:lnTo>
                <a:lnTo>
                  <a:pt x="187881" y="24215"/>
                </a:lnTo>
                <a:cubicBezTo>
                  <a:pt x="154147" y="189072"/>
                  <a:pt x="136431" y="359763"/>
                  <a:pt x="136431" y="534592"/>
                </a:cubicBezTo>
                <a:cubicBezTo>
                  <a:pt x="136431" y="1583566"/>
                  <a:pt x="774202" y="2483580"/>
                  <a:pt x="1683135" y="2868027"/>
                </a:cubicBezTo>
                <a:lnTo>
                  <a:pt x="1909054" y="2950714"/>
                </a:lnTo>
                <a:lnTo>
                  <a:pt x="1909053" y="3092178"/>
                </a:lnTo>
                <a:lnTo>
                  <a:pt x="1875236" y="3083483"/>
                </a:lnTo>
                <a:cubicBezTo>
                  <a:pt x="788818" y="2745572"/>
                  <a:pt x="0" y="1732201"/>
                  <a:pt x="0" y="534591"/>
                </a:cubicBezTo>
                <a:close/>
              </a:path>
            </a:pathLst>
          </a:cu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Рисунок 11" descr=""/>
          <p:cNvPicPr/>
          <p:nvPr/>
        </p:nvPicPr>
        <p:blipFill>
          <a:blip r:embed="rId2"/>
          <a:srcRect l="8088" t="20870" r="0" b="0"/>
          <a:stretch/>
        </p:blipFill>
        <p:spPr>
          <a:xfrm>
            <a:off x="0" y="0"/>
            <a:ext cx="2410560" cy="209196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199600" y="165600"/>
            <a:ext cx="287640" cy="287640"/>
          </a:xfrm>
          <a:prstGeom prst="ellipse">
            <a:avLst/>
          </a:prstGeom>
          <a:solidFill>
            <a:srgbClr val="00a7e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0" y="985320"/>
            <a:ext cx="433440" cy="767520"/>
          </a:xfrm>
          <a:custGeom>
            <a:avLst/>
            <a:gdLst/>
            <a:ahLst/>
            <a:rect l="l" t="t" r="r" b="b"/>
            <a:pathLst>
              <a:path w="434375" h="768488">
                <a:moveTo>
                  <a:pt x="50131" y="0"/>
                </a:moveTo>
                <a:cubicBezTo>
                  <a:pt x="262343" y="0"/>
                  <a:pt x="434375" y="172032"/>
                  <a:pt x="434375" y="384244"/>
                </a:cubicBezTo>
                <a:cubicBezTo>
                  <a:pt x="434375" y="596456"/>
                  <a:pt x="262343" y="768488"/>
                  <a:pt x="50131" y="768488"/>
                </a:cubicBezTo>
                <a:lnTo>
                  <a:pt x="0" y="763434"/>
                </a:lnTo>
                <a:lnTo>
                  <a:pt x="0" y="5054"/>
                </a:lnTo>
                <a:close/>
              </a:path>
            </a:pathLst>
          </a:custGeom>
          <a:solidFill>
            <a:srgbClr val="fab6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270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2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313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5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1"/>
          <p:cNvGrpSpPr/>
          <p:nvPr/>
        </p:nvGrpSpPr>
        <p:grpSpPr>
          <a:xfrm>
            <a:off x="8931600" y="5170680"/>
            <a:ext cx="3259440" cy="1686600"/>
            <a:chOff x="8931600" y="5170680"/>
            <a:chExt cx="3259440" cy="1686600"/>
          </a:xfrm>
        </p:grpSpPr>
        <p:sp>
          <p:nvSpPr>
            <p:cNvPr id="356" name="CustomShape 2"/>
            <p:cNvSpPr/>
            <p:nvPr/>
          </p:nvSpPr>
          <p:spPr>
            <a:xfrm>
              <a:off x="8931600" y="5170680"/>
              <a:ext cx="3259440" cy="168660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"/>
            <p:cNvSpPr/>
            <p:nvPr/>
          </p:nvSpPr>
          <p:spPr>
            <a:xfrm>
              <a:off x="9545400" y="5577480"/>
              <a:ext cx="776880" cy="77688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8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5"/>
          <p:cNvSpPr/>
          <p:nvPr/>
        </p:nvSpPr>
        <p:spPr>
          <a:xfrm rot="5400000">
            <a:off x="10604520" y="519768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10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1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3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4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5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6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3.wmf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1" Type="http://schemas.openxmlformats.org/officeDocument/2006/relationships/image" Target="../media/image25.jpeg"/><Relationship Id="rId12" Type="http://schemas.openxmlformats.org/officeDocument/2006/relationships/image" Target="../media/image26.jpeg"/><Relationship Id="rId13" Type="http://schemas.openxmlformats.org/officeDocument/2006/relationships/image" Target="../media/image27.jpeg"/><Relationship Id="rId14" Type="http://schemas.openxmlformats.org/officeDocument/2006/relationships/image" Target="../media/image28.jpeg"/><Relationship Id="rId15" Type="http://schemas.openxmlformats.org/officeDocument/2006/relationships/image" Target="../media/image29.jpeg"/><Relationship Id="rId16" Type="http://schemas.openxmlformats.org/officeDocument/2006/relationships/image" Target="../media/image30.jpeg"/><Relationship Id="rId17" Type="http://schemas.openxmlformats.org/officeDocument/2006/relationships/image" Target="../media/image31.jpeg"/><Relationship Id="rId18" Type="http://schemas.openxmlformats.org/officeDocument/2006/relationships/image" Target="../media/image32.tif"/><Relationship Id="rId19" Type="http://schemas.openxmlformats.org/officeDocument/2006/relationships/image" Target="../media/image33.tif"/><Relationship Id="rId20" Type="http://schemas.openxmlformats.org/officeDocument/2006/relationships/image" Target="../media/image34.png"/><Relationship Id="rId2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gif"/><Relationship Id="rId14" Type="http://schemas.openxmlformats.org/officeDocument/2006/relationships/image" Target="../media/image48.gif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jpe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tif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gif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tif"/><Relationship Id="rId35" Type="http://schemas.openxmlformats.org/officeDocument/2006/relationships/image" Target="../media/image69.gif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gif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pn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83.jpe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tif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jpeg"/><Relationship Id="rId22" Type="http://schemas.openxmlformats.org/officeDocument/2006/relationships/image" Target="../media/image93.png"/><Relationship Id="rId23" Type="http://schemas.openxmlformats.org/officeDocument/2006/relationships/image" Target="../media/image94.jpeg"/><Relationship Id="rId2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jpeg"/><Relationship Id="rId6" Type="http://schemas.openxmlformats.org/officeDocument/2006/relationships/image" Target="../media/image100.jpe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tif"/><Relationship Id="rId12" Type="http://schemas.openxmlformats.org/officeDocument/2006/relationships/image" Target="../media/image106.jpeg"/><Relationship Id="rId13" Type="http://schemas.openxmlformats.org/officeDocument/2006/relationships/image" Target="../media/image107.jpe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jpe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jpeg"/><Relationship Id="rId20" Type="http://schemas.openxmlformats.org/officeDocument/2006/relationships/image" Target="../media/image114.jpe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jpeg"/><Relationship Id="rId24" Type="http://schemas.openxmlformats.org/officeDocument/2006/relationships/image" Target="../media/image118.png"/><Relationship Id="rId2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559080" y="2228400"/>
            <a:ext cx="6589800" cy="23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ru-RU" sz="4540" spc="-1" strike="noStrike">
                <a:solidFill>
                  <a:srgbClr val="000000"/>
                </a:solidFill>
                <a:latin typeface="Arial"/>
                <a:ea typeface="DejaVu Sans"/>
              </a:rPr>
              <a:t>Сказ о том, как Java на Kotlin меняли и что из этого вышло</a:t>
            </a:r>
            <a:endParaRPr b="0" lang="en-US" sz="4540" spc="-1" strike="noStrike">
              <a:latin typeface="Arial"/>
            </a:endParaRPr>
          </a:p>
        </p:txBody>
      </p:sp>
      <p:sp>
        <p:nvSpPr>
          <p:cNvPr id="706" name="CustomShape 2"/>
          <p:cNvSpPr/>
          <p:nvPr/>
        </p:nvSpPr>
        <p:spPr>
          <a:xfrm>
            <a:off x="559080" y="6107040"/>
            <a:ext cx="1505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8b8b8b"/>
                </a:solidFill>
                <a:latin typeface="Arial"/>
                <a:ea typeface="DejaVu Sans"/>
              </a:rPr>
              <a:t>16.04.2021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Контроль NPE на уровне языка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23" name="CustomShape 2"/>
          <p:cNvSpPr/>
          <p:nvPr/>
        </p:nvSpPr>
        <p:spPr>
          <a:xfrm>
            <a:off x="955800" y="190260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Runtime exception 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4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br/>
            <a:br/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br/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25" name="" descr=""/>
          <p:cNvPicPr/>
          <p:nvPr/>
        </p:nvPicPr>
        <p:blipFill>
          <a:blip r:embed="rId1"/>
          <a:stretch/>
        </p:blipFill>
        <p:spPr>
          <a:xfrm>
            <a:off x="7589520" y="118872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26" name="" descr=""/>
          <p:cNvPicPr/>
          <p:nvPr/>
        </p:nvPicPr>
        <p:blipFill>
          <a:blip r:embed="rId2"/>
          <a:stretch/>
        </p:blipFill>
        <p:spPr>
          <a:xfrm>
            <a:off x="246888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Геттеры/Сеттеры, конструктор, equals, hashCode, toString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28" name="CustomShape 2"/>
          <p:cNvSpPr/>
          <p:nvPr/>
        </p:nvSpPr>
        <p:spPr>
          <a:xfrm>
            <a:off x="955800" y="190260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equals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hashCode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toString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29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30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31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Иммутабельные поля и коллекции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33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labels)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main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args[])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Person p 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No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ArrayList&lt;&gt;()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34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List&lt;String&gt;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 = 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listOf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p.name 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p.labels =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emptyList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endParaRPr b="0" lang="en-US" sz="1500" spc="-1" strike="noStrike">
              <a:latin typeface="Arial"/>
            </a:endParaRPr>
          </a:p>
        </p:txBody>
      </p:sp>
      <p:pic>
        <p:nvPicPr>
          <p:cNvPr id="935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36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Именованные параметры и значения по умолчанию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38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boolean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true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9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workerName1: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exit: Boolean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true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doWork(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workerName1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workerName2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workerName3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940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41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Функции и свойства расширения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43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 = src.get(index1)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src.get(index2))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src.set(index2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src.size() 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4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MutableList&lt;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(index1: Int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index2: Int)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temp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 = temp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i="1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Int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get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size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45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46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Строковые шаблоны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48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long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nextLong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example1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a +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", long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b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example2 = String.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format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%d, long value %d"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9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Random.nextLong()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example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$a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, long value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$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50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51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Выведение типа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53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 b =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BigDecimal(a)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int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+ b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54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BigDecimal(a)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br/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(a: Int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b: Int) = a + b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955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56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Singleton и анонимные объекты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58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final 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static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Singletone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 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getInstance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button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ActionListener()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(ActionEvent 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59" name="CustomShape 3"/>
          <p:cNvSpPr/>
          <p:nvPr/>
        </p:nvSpPr>
        <p:spPr>
          <a:xfrm>
            <a:off x="6400800" y="1847880"/>
            <a:ext cx="473580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= Button()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ActionListener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override 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ActionEvent?)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960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61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CustomShape 1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Корутины и обработка исключений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63" name="CustomShape 2"/>
          <p:cNvSpPr/>
          <p:nvPr/>
        </p:nvSpPr>
        <p:spPr>
          <a:xfrm>
            <a:off x="182880" y="1902600"/>
            <a:ext cx="62175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(RandomUtils.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supplyAsync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(()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test().thenApply(it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Integer result = it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(result !=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result++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result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}).thenCombineAsync(test2()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Integer::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.exceptionally(ex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(ex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instanceof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(-</a:t>
            </a:r>
            <a:r>
              <a:rPr b="0" lang="ru-RU" sz="14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}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else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RuntimeException(ex)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4" name="CustomShape 3"/>
          <p:cNvSpPr/>
          <p:nvPr/>
        </p:nvSpPr>
        <p:spPr>
          <a:xfrm>
            <a:off x="5943600" y="1847880"/>
            <a:ext cx="5852160" cy="52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Int?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Random.nextInt()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opt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try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 = test()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res2 = res?.inc()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res3 = test2()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 = res2?.plus(res3)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}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catch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IllegalArgumentException)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-</a:t>
            </a:r>
            <a:r>
              <a:rPr b="0" lang="ru-RU" sz="16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965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1240" cy="914040"/>
          </a:xfrm>
          <a:prstGeom prst="rect">
            <a:avLst/>
          </a:prstGeom>
          <a:ln>
            <a:noFill/>
          </a:ln>
        </p:spPr>
      </p:pic>
      <p:pic>
        <p:nvPicPr>
          <p:cNvPr id="966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8320" cy="109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68" name="CustomShape 2"/>
          <p:cNvSpPr/>
          <p:nvPr/>
        </p:nvSpPr>
        <p:spPr>
          <a:xfrm>
            <a:off x="567360" y="1058400"/>
            <a:ext cx="108918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1) Null-безопасность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2) Синтакический сахар, уменьшение количества строк кода и легкость чтения кода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3) Корутины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4) Совместимость с Java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5) Активное community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9578520" y="0"/>
            <a:ext cx="2612520" cy="1474560"/>
          </a:xfrm>
          <a:custGeom>
            <a:avLst/>
            <a:gdLst/>
            <a:ahLst/>
            <a:rect l="l" t="t" r="r" b="b"/>
            <a:pathLst>
              <a:path w="3055730" h="1725208">
                <a:moveTo>
                  <a:pt x="0" y="0"/>
                </a:moveTo>
                <a:lnTo>
                  <a:pt x="371843" y="0"/>
                </a:lnTo>
                <a:lnTo>
                  <a:pt x="411636" y="82606"/>
                </a:lnTo>
                <a:cubicBezTo>
                  <a:pt x="834638" y="861282"/>
                  <a:pt x="1659639" y="1389888"/>
                  <a:pt x="2608102" y="1389888"/>
                </a:cubicBezTo>
                <a:cubicBezTo>
                  <a:pt x="2694326" y="1389888"/>
                  <a:pt x="2779530" y="1385519"/>
                  <a:pt x="2863504" y="1376991"/>
                </a:cubicBezTo>
                <a:lnTo>
                  <a:pt x="3055730" y="1347654"/>
                </a:lnTo>
                <a:lnTo>
                  <a:pt x="3055730" y="1686476"/>
                </a:lnTo>
                <a:lnTo>
                  <a:pt x="2897789" y="1710580"/>
                </a:lnTo>
                <a:cubicBezTo>
                  <a:pt x="2802542" y="1720253"/>
                  <a:pt x="2705901" y="1725208"/>
                  <a:pt x="2608103" y="1725208"/>
                </a:cubicBezTo>
                <a:cubicBezTo>
                  <a:pt x="1532321" y="1725208"/>
                  <a:pt x="596575" y="1125644"/>
                  <a:pt x="116790" y="242441"/>
                </a:cubicBezTo>
                <a:close/>
              </a:path>
            </a:pathLst>
          </a:custGeom>
          <a:solidFill>
            <a:srgbClr val="ee801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8" name="Рисунок 16_1" descr=""/>
          <p:cNvPicPr/>
          <p:nvPr/>
        </p:nvPicPr>
        <p:blipFill>
          <a:blip r:embed="rId1"/>
          <a:stretch/>
        </p:blipFill>
        <p:spPr>
          <a:xfrm>
            <a:off x="861480" y="1926720"/>
            <a:ext cx="2617560" cy="2638440"/>
          </a:xfrm>
          <a:prstGeom prst="rect">
            <a:avLst/>
          </a:prstGeom>
          <a:ln>
            <a:noFill/>
          </a:ln>
        </p:spPr>
      </p:pic>
      <p:sp>
        <p:nvSpPr>
          <p:cNvPr id="709" name="CustomShape 2"/>
          <p:cNvSpPr/>
          <p:nvPr/>
        </p:nvSpPr>
        <p:spPr>
          <a:xfrm>
            <a:off x="1255320" y="2023920"/>
            <a:ext cx="281160" cy="281160"/>
          </a:xfrm>
          <a:prstGeom prst="ellipse">
            <a:avLst/>
          </a:prstGeom>
          <a:solidFill>
            <a:srgbClr val="00a7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"/>
          <p:cNvSpPr/>
          <p:nvPr/>
        </p:nvSpPr>
        <p:spPr>
          <a:xfrm>
            <a:off x="873720" y="3420720"/>
            <a:ext cx="720720" cy="720720"/>
          </a:xfrm>
          <a:prstGeom prst="ellipse">
            <a:avLst/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4"/>
          <p:cNvSpPr/>
          <p:nvPr/>
        </p:nvSpPr>
        <p:spPr>
          <a:xfrm>
            <a:off x="1906560" y="2962800"/>
            <a:ext cx="343332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3630" spc="-1" strike="noStrike">
                <a:solidFill>
                  <a:srgbClr val="0070c0"/>
                </a:solidFill>
                <a:latin typeface="Arial"/>
              </a:rPr>
              <a:t>МЫ – ЛИГА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</a:rPr>
              <a:t>ЦИФРОВОЙ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</a:rPr>
              <a:t>ЭКОНОМИКИ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712" name="CustomShape 5"/>
          <p:cNvSpPr/>
          <p:nvPr/>
        </p:nvSpPr>
        <p:spPr>
          <a:xfrm>
            <a:off x="5162760" y="2655360"/>
            <a:ext cx="485136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20" spc="-1" strike="noStrike">
                <a:solidFill>
                  <a:srgbClr val="000000"/>
                </a:solidFill>
                <a:latin typeface="Arial"/>
              </a:rPr>
              <a:t>Группа компаний, оказывающих профессиональные услуги в области информационных и цифровых технологий для предприятий всех секторов экономики.</a:t>
            </a:r>
            <a:endParaRPr b="0" lang="en-US" sz="1820" spc="-1" strike="noStrike">
              <a:latin typeface="Arial"/>
            </a:endParaRPr>
          </a:p>
        </p:txBody>
      </p:sp>
      <p:sp>
        <p:nvSpPr>
          <p:cNvPr id="713" name="CustomShape 6"/>
          <p:cNvSpPr/>
          <p:nvPr/>
        </p:nvSpPr>
        <p:spPr>
          <a:xfrm>
            <a:off x="4902120" y="2742480"/>
            <a:ext cx="44640" cy="1226880"/>
          </a:xfrm>
          <a:prstGeom prst="rect">
            <a:avLst/>
          </a:prstGeom>
          <a:solidFill>
            <a:srgbClr val="008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Рисунок 3" descr=""/>
          <p:cNvPicPr/>
          <p:nvPr/>
        </p:nvPicPr>
        <p:blipFill>
          <a:blip r:embed="rId1"/>
          <a:stretch/>
        </p:blipFill>
        <p:spPr>
          <a:xfrm>
            <a:off x="2241360" y="2037600"/>
            <a:ext cx="7708320" cy="2782080"/>
          </a:xfrm>
          <a:prstGeom prst="rect">
            <a:avLst/>
          </a:prstGeom>
          <a:ln>
            <a:noFill/>
          </a:ln>
        </p:spPr>
      </p:pic>
      <p:pic>
        <p:nvPicPr>
          <p:cNvPr id="970" name="Рисунок 4_1" descr=""/>
          <p:cNvPicPr/>
          <p:nvPr/>
        </p:nvPicPr>
        <p:blipFill>
          <a:blip r:embed="rId2"/>
          <a:srcRect l="23048" t="46307" r="-12102" b="-11264"/>
          <a:stretch/>
        </p:blipFill>
        <p:spPr>
          <a:xfrm>
            <a:off x="0" y="0"/>
            <a:ext cx="2975040" cy="2187000"/>
          </a:xfrm>
          <a:prstGeom prst="rect">
            <a:avLst/>
          </a:prstGeom>
          <a:ln>
            <a:noFill/>
          </a:ln>
        </p:spPr>
      </p:pic>
      <p:sp>
        <p:nvSpPr>
          <p:cNvPr id="971" name="CustomShape 1"/>
          <p:cNvSpPr/>
          <p:nvPr/>
        </p:nvSpPr>
        <p:spPr>
          <a:xfrm rot="10800000">
            <a:off x="1239840" y="-1077480"/>
            <a:ext cx="2156040" cy="2156040"/>
          </a:xfrm>
          <a:prstGeom prst="blockArc">
            <a:avLst>
              <a:gd name="adj1" fmla="val 10800000"/>
              <a:gd name="adj2" fmla="val 0"/>
              <a:gd name="adj3" fmla="val 6250"/>
            </a:avLst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"/>
          <p:cNvSpPr/>
          <p:nvPr/>
        </p:nvSpPr>
        <p:spPr>
          <a:xfrm>
            <a:off x="2854440" y="453240"/>
            <a:ext cx="442080" cy="442080"/>
          </a:xfrm>
          <a:prstGeom prst="ellipse">
            <a:avLst/>
          </a:prstGeom>
          <a:solidFill>
            <a:srgbClr val="00994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519840" y="1592640"/>
            <a:ext cx="788436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Мы помогаем нашим клиентам из коммерческого и государственного сектора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</a:rPr>
              <a:t>стать лидерами в цифровом мире,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 разрабатывая и внедряя технологические решения на базе собственных продуктов и наиболее успешных продуктов наших партнеров.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5" name="CustomShape 2"/>
          <p:cNvSpPr/>
          <p:nvPr/>
        </p:nvSpPr>
        <p:spPr>
          <a:xfrm>
            <a:off x="519840" y="2946960"/>
            <a:ext cx="7421040" cy="14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задача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цифровая трансформация крупнейших организаций страны.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цель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привлекая лучших экспертов рынка, создать глобальный центр компетенций цифровых технологий, который объединит самые талантливые команды.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16" name="CustomShape 3"/>
          <p:cNvSpPr/>
          <p:nvPr/>
        </p:nvSpPr>
        <p:spPr>
          <a:xfrm>
            <a:off x="519840" y="4642200"/>
            <a:ext cx="599364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50" spc="-1" strike="noStrike">
                <a:solidFill>
                  <a:srgbClr val="000000"/>
                </a:solidFill>
                <a:latin typeface="Arial"/>
                <a:ea typeface="DejaVu Sans"/>
              </a:rPr>
              <a:t>Ключевые факты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717" name="Line 4"/>
          <p:cNvSpPr/>
          <p:nvPr/>
        </p:nvSpPr>
        <p:spPr>
          <a:xfrm>
            <a:off x="640440" y="5121360"/>
            <a:ext cx="7563960" cy="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5"/>
          <p:cNvSpPr/>
          <p:nvPr/>
        </p:nvSpPr>
        <p:spPr>
          <a:xfrm>
            <a:off x="530640" y="5312880"/>
            <a:ext cx="17460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19" name="CustomShape 6"/>
          <p:cNvSpPr/>
          <p:nvPr/>
        </p:nvSpPr>
        <p:spPr>
          <a:xfrm>
            <a:off x="519840" y="5900040"/>
            <a:ext cx="1897200" cy="4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экспертов по всей России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странам СНГ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20" name="CustomShape 7"/>
          <p:cNvSpPr/>
          <p:nvPr/>
        </p:nvSpPr>
        <p:spPr>
          <a:xfrm>
            <a:off x="3179880" y="5312880"/>
            <a:ext cx="104040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20+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21" name="CustomShape 8"/>
          <p:cNvSpPr/>
          <p:nvPr/>
        </p:nvSpPr>
        <p:spPr>
          <a:xfrm>
            <a:off x="3173040" y="5900040"/>
            <a:ext cx="1278000" cy="4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лет опыта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на рынке 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22" name="CustomShape 9"/>
          <p:cNvSpPr/>
          <p:nvPr/>
        </p:nvSpPr>
        <p:spPr>
          <a:xfrm>
            <a:off x="5215680" y="5312880"/>
            <a:ext cx="1322280" cy="69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100+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23" name="CustomShape 10"/>
          <p:cNvSpPr/>
          <p:nvPr/>
        </p:nvSpPr>
        <p:spPr>
          <a:xfrm>
            <a:off x="5207040" y="5900040"/>
            <a:ext cx="2212200" cy="4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клиентов в государственном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коммерческом секторах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24" name="CustomShape 11"/>
          <p:cNvSpPr/>
          <p:nvPr/>
        </p:nvSpPr>
        <p:spPr>
          <a:xfrm>
            <a:off x="9052560" y="359280"/>
            <a:ext cx="202320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УЧАСТНИКИ ЛИГИ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25" name="CustomShape 12"/>
          <p:cNvSpPr/>
          <p:nvPr/>
        </p:nvSpPr>
        <p:spPr>
          <a:xfrm>
            <a:off x="519840" y="352440"/>
            <a:ext cx="924696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90000"/>
              </a:lnSpc>
            </a:pPr>
            <a:r>
              <a:rPr b="1" lang="ru-RU" sz="3270" spc="-1" strike="noStrike">
                <a:solidFill>
                  <a:srgbClr val="000000"/>
                </a:solidFill>
                <a:latin typeface="Arial"/>
                <a:ea typeface="DejaVu Sans"/>
              </a:rPr>
              <a:t>Что мы</a:t>
            </a:r>
            <a:br/>
            <a:r>
              <a:rPr b="1" lang="ru-RU" sz="3270" spc="-1" strike="noStrike">
                <a:solidFill>
                  <a:srgbClr val="e7540d"/>
                </a:solidFill>
                <a:latin typeface="Arial"/>
                <a:ea typeface="DejaVu Sans"/>
              </a:rPr>
              <a:t>предлагаем</a:t>
            </a:r>
            <a:endParaRPr b="0" lang="en-US" sz="3270" spc="-1" strike="noStrike">
              <a:latin typeface="Arial"/>
            </a:endParaRPr>
          </a:p>
        </p:txBody>
      </p:sp>
      <p:pic>
        <p:nvPicPr>
          <p:cNvPr id="726" name="Рисунок 28_1" descr=""/>
          <p:cNvPicPr/>
          <p:nvPr/>
        </p:nvPicPr>
        <p:blipFill>
          <a:blip r:embed="rId1"/>
          <a:stretch/>
        </p:blipFill>
        <p:spPr>
          <a:xfrm>
            <a:off x="9142560" y="892800"/>
            <a:ext cx="1398600" cy="294480"/>
          </a:xfrm>
          <a:prstGeom prst="rect">
            <a:avLst/>
          </a:prstGeom>
          <a:ln>
            <a:noFill/>
          </a:ln>
        </p:spPr>
      </p:pic>
      <p:pic>
        <p:nvPicPr>
          <p:cNvPr id="727" name="Рисунок 29_1" descr=""/>
          <p:cNvPicPr/>
          <p:nvPr/>
        </p:nvPicPr>
        <p:blipFill>
          <a:blip r:embed="rId2"/>
          <a:stretch/>
        </p:blipFill>
        <p:spPr>
          <a:xfrm>
            <a:off x="9127800" y="1371960"/>
            <a:ext cx="613800" cy="250200"/>
          </a:xfrm>
          <a:prstGeom prst="rect">
            <a:avLst/>
          </a:prstGeom>
          <a:ln>
            <a:noFill/>
          </a:ln>
        </p:spPr>
      </p:pic>
      <p:pic>
        <p:nvPicPr>
          <p:cNvPr id="728" name="Рисунок 30_1" descr=""/>
          <p:cNvPicPr/>
          <p:nvPr/>
        </p:nvPicPr>
        <p:blipFill>
          <a:blip r:embed="rId3"/>
          <a:stretch/>
        </p:blipFill>
        <p:spPr>
          <a:xfrm>
            <a:off x="9166320" y="1878840"/>
            <a:ext cx="1383840" cy="227520"/>
          </a:xfrm>
          <a:prstGeom prst="rect">
            <a:avLst/>
          </a:prstGeom>
          <a:ln>
            <a:noFill/>
          </a:ln>
        </p:spPr>
      </p:pic>
      <p:pic>
        <p:nvPicPr>
          <p:cNvPr id="729" name="Рисунок 31_1" descr=""/>
          <p:cNvPicPr/>
          <p:nvPr/>
        </p:nvPicPr>
        <p:blipFill>
          <a:blip r:embed="rId4"/>
          <a:stretch/>
        </p:blipFill>
        <p:spPr>
          <a:xfrm>
            <a:off x="9142920" y="2343960"/>
            <a:ext cx="912960" cy="275400"/>
          </a:xfrm>
          <a:prstGeom prst="rect">
            <a:avLst/>
          </a:prstGeom>
          <a:ln>
            <a:noFill/>
          </a:ln>
        </p:spPr>
      </p:pic>
      <p:pic>
        <p:nvPicPr>
          <p:cNvPr id="730" name="Рисунок 32_1" descr=""/>
          <p:cNvPicPr/>
          <p:nvPr/>
        </p:nvPicPr>
        <p:blipFill>
          <a:blip r:embed="rId5"/>
          <a:stretch/>
        </p:blipFill>
        <p:spPr>
          <a:xfrm>
            <a:off x="9166680" y="2890080"/>
            <a:ext cx="1391760" cy="227520"/>
          </a:xfrm>
          <a:prstGeom prst="rect">
            <a:avLst/>
          </a:prstGeom>
          <a:ln>
            <a:noFill/>
          </a:ln>
        </p:spPr>
      </p:pic>
      <p:pic>
        <p:nvPicPr>
          <p:cNvPr id="731" name="Рисунок 33_1" descr=""/>
          <p:cNvPicPr/>
          <p:nvPr/>
        </p:nvPicPr>
        <p:blipFill>
          <a:blip r:embed="rId6"/>
          <a:stretch/>
        </p:blipFill>
        <p:spPr>
          <a:xfrm>
            <a:off x="9152280" y="4524120"/>
            <a:ext cx="1103400" cy="275400"/>
          </a:xfrm>
          <a:prstGeom prst="rect">
            <a:avLst/>
          </a:prstGeom>
          <a:ln>
            <a:noFill/>
          </a:ln>
        </p:spPr>
      </p:pic>
      <p:pic>
        <p:nvPicPr>
          <p:cNvPr id="732" name="Рисунок 34_1" descr=""/>
          <p:cNvPicPr/>
          <p:nvPr/>
        </p:nvPicPr>
        <p:blipFill>
          <a:blip r:embed="rId7"/>
          <a:stretch/>
        </p:blipFill>
        <p:spPr>
          <a:xfrm>
            <a:off x="9177480" y="5091840"/>
            <a:ext cx="960840" cy="322920"/>
          </a:xfrm>
          <a:prstGeom prst="rect">
            <a:avLst/>
          </a:prstGeom>
          <a:ln>
            <a:noFill/>
          </a:ln>
        </p:spPr>
      </p:pic>
      <p:pic>
        <p:nvPicPr>
          <p:cNvPr id="733" name="Рисунок 35_1" descr="Изображение выглядит как рисунок&#10;&#10;Автоматически созданное описание"/>
          <p:cNvPicPr/>
          <p:nvPr/>
        </p:nvPicPr>
        <p:blipFill>
          <a:blip r:embed="rId8"/>
          <a:stretch/>
        </p:blipFill>
        <p:spPr>
          <a:xfrm>
            <a:off x="9167040" y="3419640"/>
            <a:ext cx="1398600" cy="385920"/>
          </a:xfrm>
          <a:prstGeom prst="rect">
            <a:avLst/>
          </a:prstGeom>
          <a:ln>
            <a:noFill/>
          </a:ln>
        </p:spPr>
      </p:pic>
      <p:pic>
        <p:nvPicPr>
          <p:cNvPr id="734" name="Рисунок 36_1" descr=""/>
          <p:cNvPicPr/>
          <p:nvPr/>
        </p:nvPicPr>
        <p:blipFill>
          <a:blip r:embed="rId9"/>
          <a:stretch/>
        </p:blipFill>
        <p:spPr>
          <a:xfrm>
            <a:off x="9191880" y="5536080"/>
            <a:ext cx="1137960" cy="804240"/>
          </a:xfrm>
          <a:prstGeom prst="rect">
            <a:avLst/>
          </a:prstGeom>
          <a:ln>
            <a:noFill/>
          </a:ln>
        </p:spPr>
      </p:pic>
      <p:pic>
        <p:nvPicPr>
          <p:cNvPr id="735" name="Рисунок 37_1" descr=""/>
          <p:cNvPicPr/>
          <p:nvPr/>
        </p:nvPicPr>
        <p:blipFill>
          <a:blip r:embed="rId10"/>
          <a:stretch/>
        </p:blipFill>
        <p:spPr>
          <a:xfrm>
            <a:off x="9154080" y="4025520"/>
            <a:ext cx="1137960" cy="22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Рисунок 45" descr=""/>
          <p:cNvPicPr/>
          <p:nvPr/>
        </p:nvPicPr>
        <p:blipFill>
          <a:blip r:embed="rId1"/>
          <a:srcRect l="0" t="0" r="43629" b="61262"/>
          <a:stretch/>
        </p:blipFill>
        <p:spPr>
          <a:xfrm>
            <a:off x="4058640" y="1268640"/>
            <a:ext cx="8132760" cy="5588640"/>
          </a:xfrm>
          <a:prstGeom prst="rect">
            <a:avLst/>
          </a:prstGeom>
          <a:ln>
            <a:noFill/>
          </a:ln>
        </p:spPr>
      </p:pic>
      <p:pic>
        <p:nvPicPr>
          <p:cNvPr id="737" name="Рисунок 23_1" descr="Изображение выглядит как темный, природа, освещенный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2908800" y="1366920"/>
            <a:ext cx="9884880" cy="6990480"/>
          </a:xfrm>
          <a:prstGeom prst="rect">
            <a:avLst/>
          </a:prstGeom>
          <a:ln>
            <a:noFill/>
          </a:ln>
        </p:spPr>
      </p:pic>
      <p:sp>
        <p:nvSpPr>
          <p:cNvPr id="738" name="CustomShape 1"/>
          <p:cNvSpPr/>
          <p:nvPr/>
        </p:nvSpPr>
        <p:spPr>
          <a:xfrm>
            <a:off x="9363240" y="643068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50CAD6-2F1D-4570-9EB4-20A6829F24F6}" type="slidenum">
              <a:rPr b="0" lang="ru-RU" sz="1200" spc="-1" strike="noStrike">
                <a:solidFill>
                  <a:srgbClr val="b9b7bc"/>
                </a:solidFill>
                <a:latin typeface="Arial"/>
              </a:rPr>
              <a:t>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770400" y="1341000"/>
            <a:ext cx="1394640" cy="195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АЛМАТЫ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АСТРАХАНЬ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БЕЛОРУССИЯ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2656800" y="1341000"/>
            <a:ext cx="139464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ВОЛГОГРАД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ВОРОНЕЖ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ЕКАТЕРИНБУРГ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КИЕВ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41" name="CustomShape 4"/>
          <p:cNvSpPr/>
          <p:nvPr/>
        </p:nvSpPr>
        <p:spPr>
          <a:xfrm>
            <a:off x="4743000" y="1341000"/>
            <a:ext cx="1394640" cy="14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КРАСНОДАР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КРАСНОЯРСК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КУРСК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МОСКВА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42" name="CustomShape 5"/>
          <p:cNvSpPr/>
          <p:nvPr/>
        </p:nvSpPr>
        <p:spPr>
          <a:xfrm>
            <a:off x="6890760" y="1341000"/>
            <a:ext cx="1901160" cy="16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НИЖНИЙ НОВГОРОД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НОВОСИБИРСК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САНКТ-ПЕТЕРБУРГ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СЕВАСТОПОЛЬ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43" name="CustomShape 6"/>
          <p:cNvSpPr/>
          <p:nvPr/>
        </p:nvSpPr>
        <p:spPr>
          <a:xfrm>
            <a:off x="9582120" y="1341000"/>
            <a:ext cx="1394640" cy="11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ТАГАНРОГ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ЯРОСЛАВЛЬ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44" name="Рисунок 51_1" descr=""/>
          <p:cNvPicPr/>
          <p:nvPr/>
        </p:nvPicPr>
        <p:blipFill>
          <a:blip r:embed="rId3"/>
          <a:stretch/>
        </p:blipFill>
        <p:spPr>
          <a:xfrm>
            <a:off x="556560" y="1406520"/>
            <a:ext cx="196560" cy="196560"/>
          </a:xfrm>
          <a:prstGeom prst="rect">
            <a:avLst/>
          </a:prstGeom>
          <a:ln>
            <a:noFill/>
          </a:ln>
        </p:spPr>
      </p:pic>
      <p:pic>
        <p:nvPicPr>
          <p:cNvPr id="745" name="Рисунок 52_1" descr=""/>
          <p:cNvPicPr/>
          <p:nvPr/>
        </p:nvPicPr>
        <p:blipFill>
          <a:blip r:embed="rId4"/>
          <a:stretch/>
        </p:blipFill>
        <p:spPr>
          <a:xfrm>
            <a:off x="576000" y="1783440"/>
            <a:ext cx="156960" cy="196560"/>
          </a:xfrm>
          <a:prstGeom prst="rect">
            <a:avLst/>
          </a:prstGeom>
          <a:ln>
            <a:noFill/>
          </a:ln>
        </p:spPr>
      </p:pic>
      <p:pic>
        <p:nvPicPr>
          <p:cNvPr id="746" name="Рисунок 53_1" descr=""/>
          <p:cNvPicPr/>
          <p:nvPr/>
        </p:nvPicPr>
        <p:blipFill>
          <a:blip r:embed="rId5"/>
          <a:stretch/>
        </p:blipFill>
        <p:spPr>
          <a:xfrm>
            <a:off x="576000" y="2135160"/>
            <a:ext cx="156960" cy="196560"/>
          </a:xfrm>
          <a:prstGeom prst="rect">
            <a:avLst/>
          </a:prstGeom>
          <a:ln>
            <a:noFill/>
          </a:ln>
        </p:spPr>
      </p:pic>
      <p:pic>
        <p:nvPicPr>
          <p:cNvPr id="747" name="Рисунок 54_1" descr=""/>
          <p:cNvPicPr/>
          <p:nvPr/>
        </p:nvPicPr>
        <p:blipFill>
          <a:blip r:embed="rId6"/>
          <a:stretch/>
        </p:blipFill>
        <p:spPr>
          <a:xfrm>
            <a:off x="2429280" y="1406520"/>
            <a:ext cx="170280" cy="196560"/>
          </a:xfrm>
          <a:prstGeom prst="rect">
            <a:avLst/>
          </a:prstGeom>
          <a:ln>
            <a:noFill/>
          </a:ln>
        </p:spPr>
      </p:pic>
      <p:pic>
        <p:nvPicPr>
          <p:cNvPr id="748" name="Рисунок 55_1" descr=""/>
          <p:cNvPicPr/>
          <p:nvPr/>
        </p:nvPicPr>
        <p:blipFill>
          <a:blip r:embed="rId7"/>
          <a:stretch/>
        </p:blipFill>
        <p:spPr>
          <a:xfrm>
            <a:off x="2415960" y="1796400"/>
            <a:ext cx="196560" cy="170280"/>
          </a:xfrm>
          <a:prstGeom prst="rect">
            <a:avLst/>
          </a:prstGeom>
          <a:ln>
            <a:noFill/>
          </a:ln>
        </p:spPr>
      </p:pic>
      <p:pic>
        <p:nvPicPr>
          <p:cNvPr id="749" name="Рисунок 56_1" descr=""/>
          <p:cNvPicPr/>
          <p:nvPr/>
        </p:nvPicPr>
        <p:blipFill>
          <a:blip r:embed="rId8"/>
          <a:stretch/>
        </p:blipFill>
        <p:spPr>
          <a:xfrm>
            <a:off x="2415960" y="2141640"/>
            <a:ext cx="196560" cy="183240"/>
          </a:xfrm>
          <a:prstGeom prst="rect">
            <a:avLst/>
          </a:prstGeom>
          <a:ln>
            <a:noFill/>
          </a:ln>
        </p:spPr>
      </p:pic>
      <p:pic>
        <p:nvPicPr>
          <p:cNvPr id="750" name="Рисунок 57_1" descr=""/>
          <p:cNvPicPr/>
          <p:nvPr/>
        </p:nvPicPr>
        <p:blipFill>
          <a:blip r:embed="rId9"/>
          <a:stretch/>
        </p:blipFill>
        <p:spPr>
          <a:xfrm>
            <a:off x="2435760" y="2509200"/>
            <a:ext cx="156960" cy="222840"/>
          </a:xfrm>
          <a:prstGeom prst="rect">
            <a:avLst/>
          </a:prstGeom>
          <a:ln>
            <a:noFill/>
          </a:ln>
        </p:spPr>
      </p:pic>
      <p:pic>
        <p:nvPicPr>
          <p:cNvPr id="751" name="Рисунок 58_1" descr=""/>
          <p:cNvPicPr/>
          <p:nvPr/>
        </p:nvPicPr>
        <p:blipFill>
          <a:blip r:embed="rId10"/>
          <a:stretch/>
        </p:blipFill>
        <p:spPr>
          <a:xfrm>
            <a:off x="4479480" y="1406520"/>
            <a:ext cx="235800" cy="196560"/>
          </a:xfrm>
          <a:prstGeom prst="rect">
            <a:avLst/>
          </a:prstGeom>
          <a:ln>
            <a:noFill/>
          </a:ln>
        </p:spPr>
      </p:pic>
      <p:pic>
        <p:nvPicPr>
          <p:cNvPr id="752" name="Рисунок 59_1" descr=""/>
          <p:cNvPicPr/>
          <p:nvPr/>
        </p:nvPicPr>
        <p:blipFill>
          <a:blip r:embed="rId11"/>
          <a:stretch/>
        </p:blipFill>
        <p:spPr>
          <a:xfrm>
            <a:off x="4512600" y="1757160"/>
            <a:ext cx="183240" cy="249120"/>
          </a:xfrm>
          <a:prstGeom prst="rect">
            <a:avLst/>
          </a:prstGeom>
          <a:ln>
            <a:noFill/>
          </a:ln>
        </p:spPr>
      </p:pic>
      <p:pic>
        <p:nvPicPr>
          <p:cNvPr id="753" name="Рисунок 60_1" descr=""/>
          <p:cNvPicPr/>
          <p:nvPr/>
        </p:nvPicPr>
        <p:blipFill>
          <a:blip r:embed="rId12"/>
          <a:stretch/>
        </p:blipFill>
        <p:spPr>
          <a:xfrm>
            <a:off x="4499280" y="2128680"/>
            <a:ext cx="209520" cy="209520"/>
          </a:xfrm>
          <a:prstGeom prst="rect">
            <a:avLst/>
          </a:prstGeom>
          <a:ln>
            <a:noFill/>
          </a:ln>
        </p:spPr>
      </p:pic>
      <p:pic>
        <p:nvPicPr>
          <p:cNvPr id="754" name="Рисунок 61_1" descr=""/>
          <p:cNvPicPr/>
          <p:nvPr/>
        </p:nvPicPr>
        <p:blipFill>
          <a:blip r:embed="rId13"/>
          <a:stretch/>
        </p:blipFill>
        <p:spPr>
          <a:xfrm>
            <a:off x="6688440" y="1393560"/>
            <a:ext cx="156960" cy="222840"/>
          </a:xfrm>
          <a:prstGeom prst="rect">
            <a:avLst/>
          </a:prstGeom>
          <a:ln>
            <a:noFill/>
          </a:ln>
        </p:spPr>
      </p:pic>
      <p:pic>
        <p:nvPicPr>
          <p:cNvPr id="755" name="Рисунок 62_1" descr=""/>
          <p:cNvPicPr/>
          <p:nvPr/>
        </p:nvPicPr>
        <p:blipFill>
          <a:blip r:embed="rId14"/>
          <a:stretch/>
        </p:blipFill>
        <p:spPr>
          <a:xfrm>
            <a:off x="6668640" y="2122200"/>
            <a:ext cx="209520" cy="222840"/>
          </a:xfrm>
          <a:prstGeom prst="rect">
            <a:avLst/>
          </a:prstGeom>
          <a:ln>
            <a:noFill/>
          </a:ln>
        </p:spPr>
      </p:pic>
      <p:pic>
        <p:nvPicPr>
          <p:cNvPr id="756" name="Рисунок 63_1" descr=""/>
          <p:cNvPicPr/>
          <p:nvPr/>
        </p:nvPicPr>
        <p:blipFill>
          <a:blip r:embed="rId15"/>
          <a:stretch/>
        </p:blipFill>
        <p:spPr>
          <a:xfrm>
            <a:off x="6655320" y="1770120"/>
            <a:ext cx="222840" cy="222840"/>
          </a:xfrm>
          <a:prstGeom prst="rect">
            <a:avLst/>
          </a:prstGeom>
          <a:ln>
            <a:noFill/>
          </a:ln>
        </p:spPr>
      </p:pic>
      <p:pic>
        <p:nvPicPr>
          <p:cNvPr id="757" name="Рисунок 64_1" descr=""/>
          <p:cNvPicPr/>
          <p:nvPr/>
        </p:nvPicPr>
        <p:blipFill>
          <a:blip r:embed="rId16"/>
          <a:stretch/>
        </p:blipFill>
        <p:spPr>
          <a:xfrm>
            <a:off x="9383400" y="1400040"/>
            <a:ext cx="156960" cy="209520"/>
          </a:xfrm>
          <a:prstGeom prst="rect">
            <a:avLst/>
          </a:prstGeom>
          <a:ln>
            <a:noFill/>
          </a:ln>
        </p:spPr>
      </p:pic>
      <p:pic>
        <p:nvPicPr>
          <p:cNvPr id="758" name="Рисунок 65_1" descr=""/>
          <p:cNvPicPr/>
          <p:nvPr/>
        </p:nvPicPr>
        <p:blipFill>
          <a:blip r:embed="rId17"/>
          <a:stretch/>
        </p:blipFill>
        <p:spPr>
          <a:xfrm>
            <a:off x="9330840" y="1750320"/>
            <a:ext cx="262080" cy="262080"/>
          </a:xfrm>
          <a:prstGeom prst="rect">
            <a:avLst/>
          </a:prstGeom>
          <a:ln>
            <a:noFill/>
          </a:ln>
        </p:spPr>
      </p:pic>
      <p:pic>
        <p:nvPicPr>
          <p:cNvPr id="759" name="Рисунок 66_1" descr=""/>
          <p:cNvPicPr/>
          <p:nvPr/>
        </p:nvPicPr>
        <p:blipFill>
          <a:blip r:embed="rId18"/>
          <a:stretch/>
        </p:blipFill>
        <p:spPr>
          <a:xfrm>
            <a:off x="6709680" y="2534400"/>
            <a:ext cx="142200" cy="172080"/>
          </a:xfrm>
          <a:prstGeom prst="rect">
            <a:avLst/>
          </a:prstGeom>
          <a:ln>
            <a:noFill/>
          </a:ln>
        </p:spPr>
      </p:pic>
      <p:pic>
        <p:nvPicPr>
          <p:cNvPr id="760" name="Рисунок 67_1" descr=""/>
          <p:cNvPicPr/>
          <p:nvPr/>
        </p:nvPicPr>
        <p:blipFill>
          <a:blip r:embed="rId19"/>
          <a:stretch/>
        </p:blipFill>
        <p:spPr>
          <a:xfrm>
            <a:off x="4523760" y="2520000"/>
            <a:ext cx="160560" cy="201240"/>
          </a:xfrm>
          <a:prstGeom prst="rect">
            <a:avLst/>
          </a:prstGeom>
          <a:ln>
            <a:noFill/>
          </a:ln>
        </p:spPr>
      </p:pic>
      <p:pic>
        <p:nvPicPr>
          <p:cNvPr id="761" name="Рисунок 68_1" descr=""/>
          <p:cNvPicPr/>
          <p:nvPr/>
        </p:nvPicPr>
        <p:blipFill>
          <a:blip r:embed="rId20"/>
          <a:stretch/>
        </p:blipFill>
        <p:spPr>
          <a:xfrm>
            <a:off x="566640" y="2516400"/>
            <a:ext cx="176400" cy="208440"/>
          </a:xfrm>
          <a:prstGeom prst="rect">
            <a:avLst/>
          </a:prstGeom>
          <a:ln>
            <a:noFill/>
          </a:ln>
        </p:spPr>
      </p:pic>
      <p:grpSp>
        <p:nvGrpSpPr>
          <p:cNvPr id="762" name="Group 7"/>
          <p:cNvGrpSpPr/>
          <p:nvPr/>
        </p:nvGrpSpPr>
        <p:grpSpPr>
          <a:xfrm>
            <a:off x="495360" y="3265560"/>
            <a:ext cx="1897200" cy="1128600"/>
            <a:chOff x="495360" y="3265560"/>
            <a:chExt cx="1897200" cy="1128600"/>
          </a:xfrm>
        </p:grpSpPr>
        <p:sp>
          <p:nvSpPr>
            <p:cNvPr id="763" name="CustomShape 8"/>
            <p:cNvSpPr/>
            <p:nvPr/>
          </p:nvSpPr>
          <p:spPr>
            <a:xfrm>
              <a:off x="500400" y="3265560"/>
              <a:ext cx="93348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85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764" name="CustomShape 9"/>
            <p:cNvSpPr/>
            <p:nvPr/>
          </p:nvSpPr>
          <p:spPr>
            <a:xfrm>
              <a:off x="495360" y="4080600"/>
              <a:ext cx="1897200" cy="31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регионов России</a:t>
              </a:r>
              <a:endParaRPr b="0" lang="en-US" sz="1470" spc="-1" strike="noStrike">
                <a:latin typeface="Arial"/>
              </a:endParaRPr>
            </a:p>
          </p:txBody>
        </p:sp>
      </p:grpSp>
      <p:grpSp>
        <p:nvGrpSpPr>
          <p:cNvPr id="765" name="Group 10"/>
          <p:cNvGrpSpPr/>
          <p:nvPr/>
        </p:nvGrpSpPr>
        <p:grpSpPr>
          <a:xfrm>
            <a:off x="495360" y="4798440"/>
            <a:ext cx="2411640" cy="1325520"/>
            <a:chOff x="495360" y="4798440"/>
            <a:chExt cx="2411640" cy="1325520"/>
          </a:xfrm>
        </p:grpSpPr>
        <p:sp>
          <p:nvSpPr>
            <p:cNvPr id="766" name="CustomShape 11"/>
            <p:cNvSpPr/>
            <p:nvPr/>
          </p:nvSpPr>
          <p:spPr>
            <a:xfrm>
              <a:off x="500400" y="4798440"/>
              <a:ext cx="93384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r>
                <a:rPr b="1" lang="en-US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767" name="CustomShape 12"/>
            <p:cNvSpPr/>
            <p:nvPr/>
          </p:nvSpPr>
          <p:spPr>
            <a:xfrm>
              <a:off x="495360" y="5586480"/>
              <a:ext cx="2411640" cy="53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филиалов по всей </a:t>
              </a:r>
              <a:endParaRPr b="0" lang="en-US" sz="147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России и странам СНГ </a:t>
              </a:r>
              <a:endParaRPr b="0" lang="en-US" sz="1470" spc="-1" strike="noStrike">
                <a:latin typeface="Arial"/>
              </a:endParaRPr>
            </a:p>
          </p:txBody>
        </p:sp>
      </p:grpSp>
      <p:sp>
        <p:nvSpPr>
          <p:cNvPr id="768" name="CustomShape 13"/>
          <p:cNvSpPr/>
          <p:nvPr/>
        </p:nvSpPr>
        <p:spPr>
          <a:xfrm>
            <a:off x="567360" y="249480"/>
            <a:ext cx="11131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</a:rPr>
              <a:t>География Лиги</a:t>
            </a:r>
            <a:endParaRPr b="0" lang="en-US" sz="29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567360" y="249480"/>
            <a:ext cx="11158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</a:rPr>
              <a:t>Наши клиенты в государственном секторе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770" name="Рисунок 84_1" descr=""/>
          <p:cNvPicPr/>
          <p:nvPr/>
        </p:nvPicPr>
        <p:blipFill>
          <a:blip r:embed="rId1"/>
          <a:stretch/>
        </p:blipFill>
        <p:spPr>
          <a:xfrm>
            <a:off x="509760" y="1627200"/>
            <a:ext cx="1102680" cy="179640"/>
          </a:xfrm>
          <a:prstGeom prst="rect">
            <a:avLst/>
          </a:prstGeom>
          <a:ln>
            <a:noFill/>
          </a:ln>
        </p:spPr>
      </p:pic>
      <p:grpSp>
        <p:nvGrpSpPr>
          <p:cNvPr id="771" name="Group 2"/>
          <p:cNvGrpSpPr/>
          <p:nvPr/>
        </p:nvGrpSpPr>
        <p:grpSpPr>
          <a:xfrm>
            <a:off x="1930320" y="1244880"/>
            <a:ext cx="1225440" cy="903960"/>
            <a:chOff x="1930320" y="1244880"/>
            <a:chExt cx="1225440" cy="903960"/>
          </a:xfrm>
        </p:grpSpPr>
        <p:sp>
          <p:nvSpPr>
            <p:cNvPr id="772" name="CustomShape 3"/>
            <p:cNvSpPr/>
            <p:nvPr/>
          </p:nvSpPr>
          <p:spPr>
            <a:xfrm>
              <a:off x="1930320" y="1920960"/>
              <a:ext cx="1225440" cy="22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Всероссийский физкультурно-спортивный комплекс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«Готов к труду и обороне»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773" name="Рисунок 87_1" descr=""/>
            <p:cNvPicPr/>
            <p:nvPr/>
          </p:nvPicPr>
          <p:blipFill>
            <a:blip r:embed="rId2"/>
            <a:stretch/>
          </p:blipFill>
          <p:spPr>
            <a:xfrm>
              <a:off x="2189520" y="1244880"/>
              <a:ext cx="706680" cy="706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74" name="Рисунок 88_1" descr=""/>
          <p:cNvPicPr/>
          <p:nvPr/>
        </p:nvPicPr>
        <p:blipFill>
          <a:blip r:embed="rId3"/>
          <a:stretch/>
        </p:blipFill>
        <p:spPr>
          <a:xfrm>
            <a:off x="3748680" y="1429560"/>
            <a:ext cx="401760" cy="556200"/>
          </a:xfrm>
          <a:prstGeom prst="rect">
            <a:avLst/>
          </a:prstGeom>
          <a:ln>
            <a:noFill/>
          </a:ln>
        </p:spPr>
      </p:pic>
      <p:pic>
        <p:nvPicPr>
          <p:cNvPr id="775" name="Рисунок 89_1" descr=""/>
          <p:cNvPicPr/>
          <p:nvPr/>
        </p:nvPicPr>
        <p:blipFill>
          <a:blip r:embed="rId4"/>
          <a:stretch/>
        </p:blipFill>
        <p:spPr>
          <a:xfrm>
            <a:off x="5103000" y="1331640"/>
            <a:ext cx="457200" cy="771120"/>
          </a:xfrm>
          <a:prstGeom prst="rect">
            <a:avLst/>
          </a:prstGeom>
          <a:ln>
            <a:noFill/>
          </a:ln>
        </p:spPr>
      </p:pic>
      <p:pic>
        <p:nvPicPr>
          <p:cNvPr id="776" name="Рисунок 90_1" descr=""/>
          <p:cNvPicPr/>
          <p:nvPr/>
        </p:nvPicPr>
        <p:blipFill>
          <a:blip r:embed="rId5"/>
          <a:stretch/>
        </p:blipFill>
        <p:spPr>
          <a:xfrm>
            <a:off x="6364800" y="1364040"/>
            <a:ext cx="687960" cy="705960"/>
          </a:xfrm>
          <a:prstGeom prst="rect">
            <a:avLst/>
          </a:prstGeom>
          <a:ln>
            <a:noFill/>
          </a:ln>
        </p:spPr>
      </p:pic>
      <p:grpSp>
        <p:nvGrpSpPr>
          <p:cNvPr id="777" name="Group 4"/>
          <p:cNvGrpSpPr/>
          <p:nvPr/>
        </p:nvGrpSpPr>
        <p:grpSpPr>
          <a:xfrm>
            <a:off x="7601040" y="1358640"/>
            <a:ext cx="1012680" cy="715680"/>
            <a:chOff x="7601040" y="1358640"/>
            <a:chExt cx="1012680" cy="715680"/>
          </a:xfrm>
        </p:grpSpPr>
        <p:sp>
          <p:nvSpPr>
            <p:cNvPr id="778" name="CustomShape 5"/>
            <p:cNvSpPr/>
            <p:nvPr/>
          </p:nvSpPr>
          <p:spPr>
            <a:xfrm>
              <a:off x="7601040" y="1922400"/>
              <a:ext cx="101268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Карачаево-Черкесская Республика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779" name="Рисунок 93_1" descr=""/>
            <p:cNvPicPr/>
            <p:nvPr/>
          </p:nvPicPr>
          <p:blipFill>
            <a:blip r:embed="rId6"/>
            <a:stretch/>
          </p:blipFill>
          <p:spPr>
            <a:xfrm>
              <a:off x="7875360" y="1358640"/>
              <a:ext cx="464040" cy="482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80" name="Group 6"/>
          <p:cNvGrpSpPr/>
          <p:nvPr/>
        </p:nvGrpSpPr>
        <p:grpSpPr>
          <a:xfrm>
            <a:off x="9017280" y="1373400"/>
            <a:ext cx="1198440" cy="680040"/>
            <a:chOff x="9017280" y="1373400"/>
            <a:chExt cx="1198440" cy="680040"/>
          </a:xfrm>
        </p:grpSpPr>
        <p:pic>
          <p:nvPicPr>
            <p:cNvPr id="781" name="Рисунок 95_1" descr=""/>
            <p:cNvPicPr/>
            <p:nvPr/>
          </p:nvPicPr>
          <p:blipFill>
            <a:blip r:embed="rId7"/>
            <a:stretch/>
          </p:blipFill>
          <p:spPr>
            <a:xfrm>
              <a:off x="9206280" y="1373400"/>
              <a:ext cx="820800" cy="475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2" name="CustomShape 7"/>
            <p:cNvSpPr/>
            <p:nvPr/>
          </p:nvSpPr>
          <p:spPr>
            <a:xfrm>
              <a:off x="9017280" y="1901520"/>
              <a:ext cx="119844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внутренних дел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783" name="Group 8"/>
          <p:cNvGrpSpPr/>
          <p:nvPr/>
        </p:nvGrpSpPr>
        <p:grpSpPr>
          <a:xfrm>
            <a:off x="10476360" y="1348920"/>
            <a:ext cx="1198440" cy="752400"/>
            <a:chOff x="10476360" y="1348920"/>
            <a:chExt cx="1198440" cy="752400"/>
          </a:xfrm>
        </p:grpSpPr>
        <p:pic>
          <p:nvPicPr>
            <p:cNvPr id="784" name="Рисунок 98_1" descr=""/>
            <p:cNvPicPr/>
            <p:nvPr/>
          </p:nvPicPr>
          <p:blipFill>
            <a:blip r:embed="rId8"/>
            <a:stretch/>
          </p:blipFill>
          <p:spPr>
            <a:xfrm>
              <a:off x="10837800" y="1348920"/>
              <a:ext cx="475560" cy="521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5" name="CustomShape 9"/>
            <p:cNvSpPr/>
            <p:nvPr/>
          </p:nvSpPr>
          <p:spPr>
            <a:xfrm>
              <a:off x="10476360" y="1949400"/>
              <a:ext cx="119844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здравоохранения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786" name="Group 10"/>
          <p:cNvGrpSpPr/>
          <p:nvPr/>
        </p:nvGrpSpPr>
        <p:grpSpPr>
          <a:xfrm>
            <a:off x="610920" y="2334240"/>
            <a:ext cx="900360" cy="752040"/>
            <a:chOff x="610920" y="2334240"/>
            <a:chExt cx="900360" cy="752040"/>
          </a:xfrm>
        </p:grpSpPr>
        <p:pic>
          <p:nvPicPr>
            <p:cNvPr id="787" name="Рисунок 101_1" descr=""/>
            <p:cNvPicPr/>
            <p:nvPr/>
          </p:nvPicPr>
          <p:blipFill>
            <a:blip r:embed="rId9"/>
            <a:stretch/>
          </p:blipFill>
          <p:spPr>
            <a:xfrm>
              <a:off x="807120" y="2334240"/>
              <a:ext cx="507600" cy="514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788" name="CustomShape 11"/>
            <p:cNvSpPr/>
            <p:nvPr/>
          </p:nvSpPr>
          <p:spPr>
            <a:xfrm>
              <a:off x="610920" y="293436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культуры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789" name="Group 12"/>
          <p:cNvGrpSpPr/>
          <p:nvPr/>
        </p:nvGrpSpPr>
        <p:grpSpPr>
          <a:xfrm>
            <a:off x="1974240" y="2356560"/>
            <a:ext cx="1089720" cy="692280"/>
            <a:chOff x="1974240" y="2356560"/>
            <a:chExt cx="1089720" cy="692280"/>
          </a:xfrm>
        </p:grpSpPr>
        <p:pic>
          <p:nvPicPr>
            <p:cNvPr id="790" name="Рисунок 104_1" descr=""/>
            <p:cNvPicPr/>
            <p:nvPr/>
          </p:nvPicPr>
          <p:blipFill>
            <a:blip r:embed="rId10"/>
            <a:stretch/>
          </p:blipFill>
          <p:spPr>
            <a:xfrm>
              <a:off x="2176200" y="2356560"/>
              <a:ext cx="685800" cy="445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1" name="CustomShape 13"/>
            <p:cNvSpPr/>
            <p:nvPr/>
          </p:nvSpPr>
          <p:spPr>
            <a:xfrm>
              <a:off x="1974240" y="2896920"/>
              <a:ext cx="108972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обороны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792" name="Group 14"/>
          <p:cNvGrpSpPr/>
          <p:nvPr/>
        </p:nvGrpSpPr>
        <p:grpSpPr>
          <a:xfrm>
            <a:off x="7494480" y="2348280"/>
            <a:ext cx="1225440" cy="724320"/>
            <a:chOff x="7494480" y="2348280"/>
            <a:chExt cx="1225440" cy="724320"/>
          </a:xfrm>
        </p:grpSpPr>
        <p:sp>
          <p:nvSpPr>
            <p:cNvPr id="793" name="CustomShape 15"/>
            <p:cNvSpPr/>
            <p:nvPr/>
          </p:nvSpPr>
          <p:spPr>
            <a:xfrm>
              <a:off x="7494480" y="2920680"/>
              <a:ext cx="122544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и связи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794" name="Рисунок 108_1" descr=""/>
            <p:cNvPicPr/>
            <p:nvPr/>
          </p:nvPicPr>
          <p:blipFill>
            <a:blip r:embed="rId11"/>
            <a:stretch/>
          </p:blipFill>
          <p:spPr>
            <a:xfrm>
              <a:off x="7917840" y="2348280"/>
              <a:ext cx="378720" cy="4683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95" name="Рисунок 109_1" descr=""/>
          <p:cNvPicPr/>
          <p:nvPr/>
        </p:nvPicPr>
        <p:blipFill>
          <a:blip r:embed="rId12"/>
          <a:stretch/>
        </p:blipFill>
        <p:spPr>
          <a:xfrm>
            <a:off x="6290280" y="2292120"/>
            <a:ext cx="837360" cy="837360"/>
          </a:xfrm>
          <a:prstGeom prst="rect">
            <a:avLst/>
          </a:prstGeom>
          <a:ln>
            <a:noFill/>
          </a:ln>
        </p:spPr>
      </p:pic>
      <p:grpSp>
        <p:nvGrpSpPr>
          <p:cNvPr id="796" name="Group 16"/>
          <p:cNvGrpSpPr/>
          <p:nvPr/>
        </p:nvGrpSpPr>
        <p:grpSpPr>
          <a:xfrm>
            <a:off x="3540240" y="2334240"/>
            <a:ext cx="818280" cy="752040"/>
            <a:chOff x="3540240" y="2334240"/>
            <a:chExt cx="818280" cy="752040"/>
          </a:xfrm>
        </p:grpSpPr>
        <p:pic>
          <p:nvPicPr>
            <p:cNvPr id="797" name="Рисунок 111_1" descr=""/>
            <p:cNvPicPr/>
            <p:nvPr/>
          </p:nvPicPr>
          <p:blipFill>
            <a:blip r:embed="rId13"/>
            <a:stretch/>
          </p:blipFill>
          <p:spPr>
            <a:xfrm>
              <a:off x="3726360" y="2334240"/>
              <a:ext cx="445680" cy="504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798" name="CustomShape 17"/>
            <p:cNvSpPr/>
            <p:nvPr/>
          </p:nvSpPr>
          <p:spPr>
            <a:xfrm>
              <a:off x="3540240" y="2934360"/>
              <a:ext cx="81828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799" name="Group 18"/>
          <p:cNvGrpSpPr/>
          <p:nvPr/>
        </p:nvGrpSpPr>
        <p:grpSpPr>
          <a:xfrm>
            <a:off x="4836240" y="2334240"/>
            <a:ext cx="990360" cy="752040"/>
            <a:chOff x="4836240" y="2334240"/>
            <a:chExt cx="990360" cy="752040"/>
          </a:xfrm>
        </p:grpSpPr>
        <p:pic>
          <p:nvPicPr>
            <p:cNvPr id="800" name="Рисунок 114_1" descr=""/>
            <p:cNvPicPr/>
            <p:nvPr/>
          </p:nvPicPr>
          <p:blipFill>
            <a:blip r:embed="rId14"/>
            <a:stretch/>
          </p:blipFill>
          <p:spPr>
            <a:xfrm>
              <a:off x="5102640" y="2334240"/>
              <a:ext cx="458280" cy="50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1" name="CustomShape 19"/>
            <p:cNvSpPr/>
            <p:nvPr/>
          </p:nvSpPr>
          <p:spPr>
            <a:xfrm>
              <a:off x="4836240" y="2934360"/>
              <a:ext cx="99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транспорта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02" name="Group 20"/>
          <p:cNvGrpSpPr/>
          <p:nvPr/>
        </p:nvGrpSpPr>
        <p:grpSpPr>
          <a:xfrm>
            <a:off x="10476360" y="2330640"/>
            <a:ext cx="1198440" cy="744120"/>
            <a:chOff x="10476360" y="2330640"/>
            <a:chExt cx="1198440" cy="744120"/>
          </a:xfrm>
        </p:grpSpPr>
        <p:pic>
          <p:nvPicPr>
            <p:cNvPr id="803" name="Рисунок 117_1" descr=""/>
            <p:cNvPicPr/>
            <p:nvPr/>
          </p:nvPicPr>
          <p:blipFill>
            <a:blip r:embed="rId15"/>
            <a:stretch/>
          </p:blipFill>
          <p:spPr>
            <a:xfrm>
              <a:off x="10821600" y="2330640"/>
              <a:ext cx="507960" cy="507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4" name="CustomShape 21"/>
            <p:cNvSpPr/>
            <p:nvPr/>
          </p:nvSpPr>
          <p:spPr>
            <a:xfrm>
              <a:off x="10476360" y="2922840"/>
              <a:ext cx="119844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экономического развития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05" name="Group 22"/>
          <p:cNvGrpSpPr/>
          <p:nvPr/>
        </p:nvGrpSpPr>
        <p:grpSpPr>
          <a:xfrm>
            <a:off x="615240" y="3358080"/>
            <a:ext cx="900360" cy="674640"/>
            <a:chOff x="615240" y="3358080"/>
            <a:chExt cx="900360" cy="674640"/>
          </a:xfrm>
        </p:grpSpPr>
        <p:pic>
          <p:nvPicPr>
            <p:cNvPr id="806" name="Рисунок 120_1" descr=""/>
            <p:cNvPicPr/>
            <p:nvPr/>
          </p:nvPicPr>
          <p:blipFill>
            <a:blip r:embed="rId16"/>
            <a:stretch/>
          </p:blipFill>
          <p:spPr>
            <a:xfrm>
              <a:off x="804960" y="3358080"/>
              <a:ext cx="520920" cy="52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07" name="CustomShape 23"/>
            <p:cNvSpPr/>
            <p:nvPr/>
          </p:nvSpPr>
          <p:spPr>
            <a:xfrm>
              <a:off x="615240" y="3956760"/>
              <a:ext cx="900360" cy="7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Мои документы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08" name="Group 24"/>
          <p:cNvGrpSpPr/>
          <p:nvPr/>
        </p:nvGrpSpPr>
        <p:grpSpPr>
          <a:xfrm>
            <a:off x="9042120" y="2308680"/>
            <a:ext cx="1149120" cy="878040"/>
            <a:chOff x="9042120" y="2308680"/>
            <a:chExt cx="1149120" cy="878040"/>
          </a:xfrm>
        </p:grpSpPr>
        <p:pic>
          <p:nvPicPr>
            <p:cNvPr id="809" name="Рисунок 123_1" descr=""/>
            <p:cNvPicPr/>
            <p:nvPr/>
          </p:nvPicPr>
          <p:blipFill>
            <a:blip r:embed="rId17"/>
            <a:srcRect l="18969" t="19055" r="18648" b="19638"/>
            <a:stretch/>
          </p:blipFill>
          <p:spPr>
            <a:xfrm>
              <a:off x="9375840" y="2308680"/>
              <a:ext cx="481320" cy="472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0" name="CustomShape 25"/>
            <p:cNvSpPr/>
            <p:nvPr/>
          </p:nvSpPr>
          <p:spPr>
            <a:xfrm>
              <a:off x="9042120" y="2883240"/>
              <a:ext cx="114912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развития, связи и массовых коммуникаций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11" name="Group 26"/>
          <p:cNvGrpSpPr/>
          <p:nvPr/>
        </p:nvGrpSpPr>
        <p:grpSpPr>
          <a:xfrm>
            <a:off x="2114280" y="3325680"/>
            <a:ext cx="818280" cy="745920"/>
            <a:chOff x="2114280" y="3325680"/>
            <a:chExt cx="818280" cy="745920"/>
          </a:xfrm>
        </p:grpSpPr>
        <p:pic>
          <p:nvPicPr>
            <p:cNvPr id="812" name="Рисунок 126_1" descr=""/>
            <p:cNvPicPr/>
            <p:nvPr/>
          </p:nvPicPr>
          <p:blipFill>
            <a:blip r:embed="rId18"/>
            <a:stretch/>
          </p:blipFill>
          <p:spPr>
            <a:xfrm>
              <a:off x="2308320" y="3325680"/>
              <a:ext cx="429840" cy="511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3" name="CustomShape 27"/>
            <p:cNvSpPr/>
            <p:nvPr/>
          </p:nvSpPr>
          <p:spPr>
            <a:xfrm>
              <a:off x="2114280" y="3919680"/>
              <a:ext cx="81828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Забайкальского края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14" name="Group 28"/>
          <p:cNvGrpSpPr/>
          <p:nvPr/>
        </p:nvGrpSpPr>
        <p:grpSpPr>
          <a:xfrm>
            <a:off x="3458520" y="3329280"/>
            <a:ext cx="990360" cy="738720"/>
            <a:chOff x="3458520" y="3329280"/>
            <a:chExt cx="990360" cy="738720"/>
          </a:xfrm>
        </p:grpSpPr>
        <p:pic>
          <p:nvPicPr>
            <p:cNvPr id="815" name="Рисунок 129_1" descr=""/>
            <p:cNvPicPr/>
            <p:nvPr/>
          </p:nvPicPr>
          <p:blipFill>
            <a:blip r:embed="rId19"/>
            <a:stretch/>
          </p:blipFill>
          <p:spPr>
            <a:xfrm>
              <a:off x="3759480" y="3329280"/>
              <a:ext cx="388800" cy="47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6" name="CustomShape 29"/>
            <p:cNvSpPr/>
            <p:nvPr/>
          </p:nvSpPr>
          <p:spPr>
            <a:xfrm>
              <a:off x="3458520" y="3916080"/>
              <a:ext cx="99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Кабардино-Балкарской Республики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17" name="Group 30"/>
          <p:cNvGrpSpPr/>
          <p:nvPr/>
        </p:nvGrpSpPr>
        <p:grpSpPr>
          <a:xfrm>
            <a:off x="7616160" y="3330720"/>
            <a:ext cx="990360" cy="720720"/>
            <a:chOff x="7616160" y="3330720"/>
            <a:chExt cx="990360" cy="720720"/>
          </a:xfrm>
        </p:grpSpPr>
        <p:pic>
          <p:nvPicPr>
            <p:cNvPr id="818" name="Рисунок 132_1" descr=""/>
            <p:cNvPicPr/>
            <p:nvPr/>
          </p:nvPicPr>
          <p:blipFill>
            <a:blip r:embed="rId20"/>
            <a:stretch/>
          </p:blipFill>
          <p:spPr>
            <a:xfrm>
              <a:off x="7905600" y="3330720"/>
              <a:ext cx="411840" cy="48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9" name="CustomShape 31"/>
            <p:cNvSpPr/>
            <p:nvPr/>
          </p:nvSpPr>
          <p:spPr>
            <a:xfrm>
              <a:off x="7616160" y="3899520"/>
              <a:ext cx="99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Новгородской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0" name="Group 32"/>
          <p:cNvGrpSpPr/>
          <p:nvPr/>
        </p:nvGrpSpPr>
        <p:grpSpPr>
          <a:xfrm>
            <a:off x="4885560" y="3295080"/>
            <a:ext cx="900360" cy="791640"/>
            <a:chOff x="4885560" y="3295080"/>
            <a:chExt cx="900360" cy="791640"/>
          </a:xfrm>
        </p:grpSpPr>
        <p:pic>
          <p:nvPicPr>
            <p:cNvPr id="821" name="Рисунок 135_1" descr=""/>
            <p:cNvPicPr/>
            <p:nvPr/>
          </p:nvPicPr>
          <p:blipFill>
            <a:blip r:embed="rId21"/>
            <a:stretch/>
          </p:blipFill>
          <p:spPr>
            <a:xfrm>
              <a:off x="5119920" y="3295080"/>
              <a:ext cx="431640" cy="57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2" name="CustomShape 33"/>
            <p:cNvSpPr/>
            <p:nvPr/>
          </p:nvSpPr>
          <p:spPr>
            <a:xfrm>
              <a:off x="4885560" y="393480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Московской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3" name="Group 34"/>
          <p:cNvGrpSpPr/>
          <p:nvPr/>
        </p:nvGrpSpPr>
        <p:grpSpPr>
          <a:xfrm>
            <a:off x="6262920" y="3346560"/>
            <a:ext cx="900360" cy="689040"/>
            <a:chOff x="6262920" y="3346560"/>
            <a:chExt cx="900360" cy="689040"/>
          </a:xfrm>
        </p:grpSpPr>
        <p:pic>
          <p:nvPicPr>
            <p:cNvPr id="824" name="Рисунок 138_1" descr=""/>
            <p:cNvPicPr/>
            <p:nvPr/>
          </p:nvPicPr>
          <p:blipFill>
            <a:blip r:embed="rId22"/>
            <a:stretch/>
          </p:blipFill>
          <p:spPr>
            <a:xfrm>
              <a:off x="6310080" y="3346560"/>
              <a:ext cx="806400" cy="47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5" name="CustomShape 35"/>
            <p:cNvSpPr/>
            <p:nvPr/>
          </p:nvSpPr>
          <p:spPr>
            <a:xfrm>
              <a:off x="6262920" y="388368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Мурманской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6" name="Group 36"/>
          <p:cNvGrpSpPr/>
          <p:nvPr/>
        </p:nvGrpSpPr>
        <p:grpSpPr>
          <a:xfrm>
            <a:off x="10707840" y="3354840"/>
            <a:ext cx="744120" cy="756720"/>
            <a:chOff x="10707840" y="3354840"/>
            <a:chExt cx="744120" cy="756720"/>
          </a:xfrm>
        </p:grpSpPr>
        <p:sp>
          <p:nvSpPr>
            <p:cNvPr id="827" name="CustomShape 37"/>
            <p:cNvSpPr/>
            <p:nvPr/>
          </p:nvSpPr>
          <p:spPr>
            <a:xfrm>
              <a:off x="10707840" y="3960000"/>
              <a:ext cx="7441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28" name="Рисунок 142_1" descr=""/>
            <p:cNvPicPr/>
            <p:nvPr/>
          </p:nvPicPr>
          <p:blipFill>
            <a:blip r:embed="rId23"/>
            <a:stretch/>
          </p:blipFill>
          <p:spPr>
            <a:xfrm>
              <a:off x="10811160" y="3354840"/>
              <a:ext cx="537480" cy="510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29" name="Group 38"/>
          <p:cNvGrpSpPr/>
          <p:nvPr/>
        </p:nvGrpSpPr>
        <p:grpSpPr>
          <a:xfrm>
            <a:off x="9170640" y="3324240"/>
            <a:ext cx="900360" cy="733680"/>
            <a:chOff x="9170640" y="3324240"/>
            <a:chExt cx="900360" cy="733680"/>
          </a:xfrm>
        </p:grpSpPr>
        <p:sp>
          <p:nvSpPr>
            <p:cNvPr id="830" name="CustomShape 39"/>
            <p:cNvSpPr/>
            <p:nvPr/>
          </p:nvSpPr>
          <p:spPr>
            <a:xfrm>
              <a:off x="9170640" y="390600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31" name="Рисунок 145_1" descr=""/>
            <p:cNvPicPr/>
            <p:nvPr/>
          </p:nvPicPr>
          <p:blipFill>
            <a:blip r:embed="rId24"/>
            <a:stretch/>
          </p:blipFill>
          <p:spPr>
            <a:xfrm>
              <a:off x="9359640" y="3324240"/>
              <a:ext cx="522360" cy="511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2" name="Group 40"/>
          <p:cNvGrpSpPr/>
          <p:nvPr/>
        </p:nvGrpSpPr>
        <p:grpSpPr>
          <a:xfrm>
            <a:off x="610920" y="4350960"/>
            <a:ext cx="900360" cy="779760"/>
            <a:chOff x="610920" y="4350960"/>
            <a:chExt cx="900360" cy="779760"/>
          </a:xfrm>
        </p:grpSpPr>
        <p:sp>
          <p:nvSpPr>
            <p:cNvPr id="833" name="CustomShape 41"/>
            <p:cNvSpPr/>
            <p:nvPr/>
          </p:nvSpPr>
          <p:spPr>
            <a:xfrm>
              <a:off x="610920" y="497880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Оренбургской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34" name="Рисунок 148_1" descr=""/>
            <p:cNvPicPr/>
            <p:nvPr/>
          </p:nvPicPr>
          <p:blipFill>
            <a:blip r:embed="rId25"/>
            <a:stretch/>
          </p:blipFill>
          <p:spPr>
            <a:xfrm>
              <a:off x="833760" y="4350960"/>
              <a:ext cx="454680" cy="527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5" name="Group 42"/>
          <p:cNvGrpSpPr/>
          <p:nvPr/>
        </p:nvGrpSpPr>
        <p:grpSpPr>
          <a:xfrm>
            <a:off x="2109960" y="4354200"/>
            <a:ext cx="818280" cy="772920"/>
            <a:chOff x="2109960" y="4354200"/>
            <a:chExt cx="818280" cy="772920"/>
          </a:xfrm>
        </p:grpSpPr>
        <p:sp>
          <p:nvSpPr>
            <p:cNvPr id="836" name="CustomShape 43"/>
            <p:cNvSpPr/>
            <p:nvPr/>
          </p:nvSpPr>
          <p:spPr>
            <a:xfrm>
              <a:off x="2109960" y="4975200"/>
              <a:ext cx="81828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Приморского края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37" name="Рисунок 151_1" descr=""/>
            <p:cNvPicPr/>
            <p:nvPr/>
          </p:nvPicPr>
          <p:blipFill>
            <a:blip r:embed="rId26"/>
            <a:stretch/>
          </p:blipFill>
          <p:spPr>
            <a:xfrm>
              <a:off x="2286360" y="4354200"/>
              <a:ext cx="465480" cy="514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38" name="Group 44"/>
          <p:cNvGrpSpPr/>
          <p:nvPr/>
        </p:nvGrpSpPr>
        <p:grpSpPr>
          <a:xfrm>
            <a:off x="3577320" y="4362840"/>
            <a:ext cx="744120" cy="771480"/>
            <a:chOff x="3577320" y="4362840"/>
            <a:chExt cx="744120" cy="771480"/>
          </a:xfrm>
        </p:grpSpPr>
        <p:sp>
          <p:nvSpPr>
            <p:cNvPr id="839" name="CustomShape 45"/>
            <p:cNvSpPr/>
            <p:nvPr/>
          </p:nvSpPr>
          <p:spPr>
            <a:xfrm>
              <a:off x="3577320" y="4982400"/>
              <a:ext cx="74412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Республики Карелия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40" name="Рисунок 154_1" descr=""/>
            <p:cNvPicPr/>
            <p:nvPr/>
          </p:nvPicPr>
          <p:blipFill>
            <a:blip r:embed="rId27"/>
            <a:stretch/>
          </p:blipFill>
          <p:spPr>
            <a:xfrm>
              <a:off x="3764160" y="4362840"/>
              <a:ext cx="370800" cy="511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1" name="Group 46"/>
          <p:cNvGrpSpPr/>
          <p:nvPr/>
        </p:nvGrpSpPr>
        <p:grpSpPr>
          <a:xfrm>
            <a:off x="4993560" y="4353480"/>
            <a:ext cx="676440" cy="774720"/>
            <a:chOff x="4993560" y="4353480"/>
            <a:chExt cx="676440" cy="774720"/>
          </a:xfrm>
        </p:grpSpPr>
        <p:sp>
          <p:nvSpPr>
            <p:cNvPr id="842" name="CustomShape 47"/>
            <p:cNvSpPr/>
            <p:nvPr/>
          </p:nvSpPr>
          <p:spPr>
            <a:xfrm>
              <a:off x="4993560" y="4976280"/>
              <a:ext cx="67644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Томской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43" name="Рисунок 157_1" descr=""/>
            <p:cNvPicPr/>
            <p:nvPr/>
          </p:nvPicPr>
          <p:blipFill>
            <a:blip r:embed="rId28"/>
            <a:stretch/>
          </p:blipFill>
          <p:spPr>
            <a:xfrm>
              <a:off x="5072760" y="4353480"/>
              <a:ext cx="517680" cy="517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4" name="Group 48"/>
          <p:cNvGrpSpPr/>
          <p:nvPr/>
        </p:nvGrpSpPr>
        <p:grpSpPr>
          <a:xfrm>
            <a:off x="6258600" y="4323960"/>
            <a:ext cx="900360" cy="748800"/>
            <a:chOff x="6258600" y="4323960"/>
            <a:chExt cx="900360" cy="748800"/>
          </a:xfrm>
        </p:grpSpPr>
        <p:sp>
          <p:nvSpPr>
            <p:cNvPr id="845" name="CustomShape 49"/>
            <p:cNvSpPr/>
            <p:nvPr/>
          </p:nvSpPr>
          <p:spPr>
            <a:xfrm>
              <a:off x="6258600" y="4920840"/>
              <a:ext cx="90036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Чукотского автономного округа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46" name="Рисунок 160_1" descr=""/>
            <p:cNvPicPr/>
            <p:nvPr/>
          </p:nvPicPr>
          <p:blipFill>
            <a:blip r:embed="rId29"/>
            <a:stretch/>
          </p:blipFill>
          <p:spPr>
            <a:xfrm>
              <a:off x="6523920" y="4323960"/>
              <a:ext cx="369720" cy="466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47" name="Group 50"/>
          <p:cNvGrpSpPr/>
          <p:nvPr/>
        </p:nvGrpSpPr>
        <p:grpSpPr>
          <a:xfrm>
            <a:off x="7735320" y="4395960"/>
            <a:ext cx="744120" cy="698400"/>
            <a:chOff x="7735320" y="4395960"/>
            <a:chExt cx="744120" cy="698400"/>
          </a:xfrm>
        </p:grpSpPr>
        <p:sp>
          <p:nvSpPr>
            <p:cNvPr id="848" name="CustomShape 51"/>
            <p:cNvSpPr/>
            <p:nvPr/>
          </p:nvSpPr>
          <p:spPr>
            <a:xfrm>
              <a:off x="7735320" y="5018400"/>
              <a:ext cx="744120" cy="7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Республика Калмыкия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49" name="Рисунок 163_1" descr=""/>
            <p:cNvPicPr/>
            <p:nvPr/>
          </p:nvPicPr>
          <p:blipFill>
            <a:blip r:embed="rId30"/>
            <a:stretch/>
          </p:blipFill>
          <p:spPr>
            <a:xfrm>
              <a:off x="7887240" y="4395960"/>
              <a:ext cx="440280" cy="517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50" name="Рисунок 164_1" descr=""/>
          <p:cNvPicPr/>
          <p:nvPr/>
        </p:nvPicPr>
        <p:blipFill>
          <a:blip r:embed="rId31"/>
          <a:stretch/>
        </p:blipFill>
        <p:spPr>
          <a:xfrm>
            <a:off x="9247680" y="4536000"/>
            <a:ext cx="738000" cy="426600"/>
          </a:xfrm>
          <a:prstGeom prst="rect">
            <a:avLst/>
          </a:prstGeom>
          <a:ln>
            <a:noFill/>
          </a:ln>
        </p:spPr>
      </p:pic>
      <p:pic>
        <p:nvPicPr>
          <p:cNvPr id="851" name="Рисунок 165_1" descr=""/>
          <p:cNvPicPr/>
          <p:nvPr/>
        </p:nvPicPr>
        <p:blipFill>
          <a:blip r:embed="rId32"/>
          <a:stretch/>
        </p:blipFill>
        <p:spPr>
          <a:xfrm>
            <a:off x="10631880" y="4453200"/>
            <a:ext cx="888120" cy="591840"/>
          </a:xfrm>
          <a:prstGeom prst="rect">
            <a:avLst/>
          </a:prstGeom>
          <a:ln>
            <a:noFill/>
          </a:ln>
        </p:spPr>
      </p:pic>
      <p:pic>
        <p:nvPicPr>
          <p:cNvPr id="852" name="Рисунок 166_1" descr=""/>
          <p:cNvPicPr/>
          <p:nvPr/>
        </p:nvPicPr>
        <p:blipFill>
          <a:blip r:embed="rId33"/>
          <a:stretch/>
        </p:blipFill>
        <p:spPr>
          <a:xfrm>
            <a:off x="644040" y="5575680"/>
            <a:ext cx="834480" cy="338760"/>
          </a:xfrm>
          <a:prstGeom prst="rect">
            <a:avLst/>
          </a:prstGeom>
          <a:ln>
            <a:noFill/>
          </a:ln>
        </p:spPr>
      </p:pic>
      <p:grpSp>
        <p:nvGrpSpPr>
          <p:cNvPr id="853" name="Group 52"/>
          <p:cNvGrpSpPr/>
          <p:nvPr/>
        </p:nvGrpSpPr>
        <p:grpSpPr>
          <a:xfrm>
            <a:off x="2147040" y="5392440"/>
            <a:ext cx="744120" cy="688680"/>
            <a:chOff x="2147040" y="5392440"/>
            <a:chExt cx="744120" cy="688680"/>
          </a:xfrm>
        </p:grpSpPr>
        <p:pic>
          <p:nvPicPr>
            <p:cNvPr id="854" name="Рисунок 168_1" descr=""/>
            <p:cNvPicPr/>
            <p:nvPr/>
          </p:nvPicPr>
          <p:blipFill>
            <a:blip r:embed="rId34"/>
            <a:stretch/>
          </p:blipFill>
          <p:spPr>
            <a:xfrm>
              <a:off x="2283120" y="5392440"/>
              <a:ext cx="471600" cy="4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5" name="CustomShape 53"/>
            <p:cNvSpPr/>
            <p:nvPr/>
          </p:nvSpPr>
          <p:spPr>
            <a:xfrm>
              <a:off x="2147040" y="5929200"/>
              <a:ext cx="744120" cy="151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Сибирский федеральный округ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6" name="Group 54"/>
          <p:cNvGrpSpPr/>
          <p:nvPr/>
        </p:nvGrpSpPr>
        <p:grpSpPr>
          <a:xfrm>
            <a:off x="4959720" y="5314320"/>
            <a:ext cx="744120" cy="1010880"/>
            <a:chOff x="4959720" y="5314320"/>
            <a:chExt cx="744120" cy="1010880"/>
          </a:xfrm>
        </p:grpSpPr>
        <p:pic>
          <p:nvPicPr>
            <p:cNvPr id="857" name="Рисунок 171_1" descr=""/>
            <p:cNvPicPr/>
            <p:nvPr/>
          </p:nvPicPr>
          <p:blipFill>
            <a:blip r:embed="rId35"/>
            <a:stretch/>
          </p:blipFill>
          <p:spPr>
            <a:xfrm>
              <a:off x="5072040" y="5314320"/>
              <a:ext cx="518760" cy="5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8" name="CustomShape 55"/>
            <p:cNvSpPr/>
            <p:nvPr/>
          </p:nvSpPr>
          <p:spPr>
            <a:xfrm>
              <a:off x="4959720" y="5945760"/>
              <a:ext cx="744120" cy="37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исполнения наказаний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9" name="Group 56"/>
          <p:cNvGrpSpPr/>
          <p:nvPr/>
        </p:nvGrpSpPr>
        <p:grpSpPr>
          <a:xfrm>
            <a:off x="6258600" y="5364000"/>
            <a:ext cx="900360" cy="759960"/>
            <a:chOff x="6258600" y="5364000"/>
            <a:chExt cx="900360" cy="759960"/>
          </a:xfrm>
        </p:grpSpPr>
        <p:pic>
          <p:nvPicPr>
            <p:cNvPr id="860" name="Рисунок 174_1" descr=""/>
            <p:cNvPicPr/>
            <p:nvPr/>
          </p:nvPicPr>
          <p:blipFill>
            <a:blip r:embed="rId36"/>
            <a:stretch/>
          </p:blipFill>
          <p:spPr>
            <a:xfrm>
              <a:off x="6473160" y="5364000"/>
              <a:ext cx="471600" cy="47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1" name="CustomShape 57"/>
            <p:cNvSpPr/>
            <p:nvPr/>
          </p:nvSpPr>
          <p:spPr>
            <a:xfrm>
              <a:off x="6258600" y="5896080"/>
              <a:ext cx="900360" cy="22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Центр информационных технологий Республики Татарстан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2" name="Group 58"/>
          <p:cNvGrpSpPr/>
          <p:nvPr/>
        </p:nvGrpSpPr>
        <p:grpSpPr>
          <a:xfrm>
            <a:off x="3454200" y="5314320"/>
            <a:ext cx="990360" cy="859320"/>
            <a:chOff x="3454200" y="5314320"/>
            <a:chExt cx="990360" cy="859320"/>
          </a:xfrm>
        </p:grpSpPr>
        <p:pic>
          <p:nvPicPr>
            <p:cNvPr id="863" name="Рисунок 177_1" descr=""/>
            <p:cNvPicPr/>
            <p:nvPr/>
          </p:nvPicPr>
          <p:blipFill>
            <a:blip r:embed="rId37"/>
            <a:stretch/>
          </p:blipFill>
          <p:spPr>
            <a:xfrm>
              <a:off x="3656880" y="5314320"/>
              <a:ext cx="585000" cy="5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4" name="CustomShape 59"/>
            <p:cNvSpPr/>
            <p:nvPr/>
          </p:nvSpPr>
          <p:spPr>
            <a:xfrm>
              <a:off x="3454200" y="5945760"/>
              <a:ext cx="990360" cy="22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войск национальной гвардии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567360" y="249480"/>
            <a:ext cx="1115820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</a:rPr>
              <a:t>Наши клиенты в телекоме и медиа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866" name="Рисунок 20_1" descr=""/>
          <p:cNvPicPr/>
          <p:nvPr/>
        </p:nvPicPr>
        <p:blipFill>
          <a:blip r:embed="rId1"/>
          <a:stretch/>
        </p:blipFill>
        <p:spPr>
          <a:xfrm>
            <a:off x="8299440" y="3703680"/>
            <a:ext cx="1220400" cy="504360"/>
          </a:xfrm>
          <a:prstGeom prst="rect">
            <a:avLst/>
          </a:prstGeom>
          <a:ln>
            <a:noFill/>
          </a:ln>
        </p:spPr>
      </p:pic>
      <p:pic>
        <p:nvPicPr>
          <p:cNvPr id="867" name="Рисунок 21_1" descr=""/>
          <p:cNvPicPr/>
          <p:nvPr/>
        </p:nvPicPr>
        <p:blipFill>
          <a:blip r:embed="rId2"/>
          <a:stretch/>
        </p:blipFill>
        <p:spPr>
          <a:xfrm>
            <a:off x="10204920" y="3724200"/>
            <a:ext cx="1218600" cy="463320"/>
          </a:xfrm>
          <a:prstGeom prst="rect">
            <a:avLst/>
          </a:prstGeom>
          <a:ln>
            <a:noFill/>
          </a:ln>
        </p:spPr>
      </p:pic>
      <p:pic>
        <p:nvPicPr>
          <p:cNvPr id="868" name="Рисунок 22_1" descr=""/>
          <p:cNvPicPr/>
          <p:nvPr/>
        </p:nvPicPr>
        <p:blipFill>
          <a:blip r:embed="rId3"/>
          <a:stretch/>
        </p:blipFill>
        <p:spPr>
          <a:xfrm>
            <a:off x="738000" y="4795560"/>
            <a:ext cx="518400" cy="556920"/>
          </a:xfrm>
          <a:prstGeom prst="rect">
            <a:avLst/>
          </a:prstGeom>
          <a:ln>
            <a:noFill/>
          </a:ln>
        </p:spPr>
      </p:pic>
      <p:pic>
        <p:nvPicPr>
          <p:cNvPr id="869" name="Рисунок 23_2" descr=""/>
          <p:cNvPicPr/>
          <p:nvPr/>
        </p:nvPicPr>
        <p:blipFill>
          <a:blip r:embed="rId4"/>
          <a:stretch/>
        </p:blipFill>
        <p:spPr>
          <a:xfrm>
            <a:off x="2525400" y="4857120"/>
            <a:ext cx="1036800" cy="407880"/>
          </a:xfrm>
          <a:prstGeom prst="rect">
            <a:avLst/>
          </a:prstGeom>
          <a:ln>
            <a:noFill/>
          </a:ln>
        </p:spPr>
      </p:pic>
      <p:pic>
        <p:nvPicPr>
          <p:cNvPr id="870" name="Рисунок 24_1" descr=""/>
          <p:cNvPicPr/>
          <p:nvPr/>
        </p:nvPicPr>
        <p:blipFill>
          <a:blip r:embed="rId5"/>
          <a:stretch/>
        </p:blipFill>
        <p:spPr>
          <a:xfrm>
            <a:off x="4350960" y="5148720"/>
            <a:ext cx="1439640" cy="116640"/>
          </a:xfrm>
          <a:prstGeom prst="rect">
            <a:avLst/>
          </a:prstGeom>
          <a:ln>
            <a:noFill/>
          </a:ln>
        </p:spPr>
      </p:pic>
      <p:pic>
        <p:nvPicPr>
          <p:cNvPr id="871" name="Рисунок 25_1" descr=""/>
          <p:cNvPicPr/>
          <p:nvPr/>
        </p:nvPicPr>
        <p:blipFill>
          <a:blip r:embed="rId6"/>
          <a:stretch/>
        </p:blipFill>
        <p:spPr>
          <a:xfrm>
            <a:off x="6561000" y="4915800"/>
            <a:ext cx="869760" cy="386640"/>
          </a:xfrm>
          <a:prstGeom prst="rect">
            <a:avLst/>
          </a:prstGeom>
          <a:ln>
            <a:noFill/>
          </a:ln>
        </p:spPr>
      </p:pic>
      <p:pic>
        <p:nvPicPr>
          <p:cNvPr id="872" name="Рисунок 26_1" descr=""/>
          <p:cNvPicPr/>
          <p:nvPr/>
        </p:nvPicPr>
        <p:blipFill>
          <a:blip r:embed="rId7"/>
          <a:stretch/>
        </p:blipFill>
        <p:spPr>
          <a:xfrm>
            <a:off x="540000" y="1446120"/>
            <a:ext cx="1387800" cy="559800"/>
          </a:xfrm>
          <a:prstGeom prst="rect">
            <a:avLst/>
          </a:prstGeom>
          <a:ln>
            <a:noFill/>
          </a:ln>
        </p:spPr>
      </p:pic>
      <p:pic>
        <p:nvPicPr>
          <p:cNvPr id="873" name="Рисунок 27_1" descr=""/>
          <p:cNvPicPr/>
          <p:nvPr/>
        </p:nvPicPr>
        <p:blipFill>
          <a:blip r:embed="rId8"/>
          <a:stretch/>
        </p:blipFill>
        <p:spPr>
          <a:xfrm>
            <a:off x="8371080" y="1297440"/>
            <a:ext cx="1142640" cy="856800"/>
          </a:xfrm>
          <a:prstGeom prst="rect">
            <a:avLst/>
          </a:prstGeom>
          <a:ln>
            <a:noFill/>
          </a:ln>
        </p:spPr>
      </p:pic>
      <p:pic>
        <p:nvPicPr>
          <p:cNvPr id="874" name="Рисунок 28_2" descr=""/>
          <p:cNvPicPr/>
          <p:nvPr/>
        </p:nvPicPr>
        <p:blipFill>
          <a:blip r:embed="rId9"/>
          <a:stretch/>
        </p:blipFill>
        <p:spPr>
          <a:xfrm>
            <a:off x="4653000" y="1395000"/>
            <a:ext cx="835920" cy="835920"/>
          </a:xfrm>
          <a:prstGeom prst="rect">
            <a:avLst/>
          </a:prstGeom>
          <a:ln>
            <a:noFill/>
          </a:ln>
        </p:spPr>
      </p:pic>
      <p:pic>
        <p:nvPicPr>
          <p:cNvPr id="875" name="Рисунок 29_2" descr=""/>
          <p:cNvPicPr/>
          <p:nvPr/>
        </p:nvPicPr>
        <p:blipFill>
          <a:blip r:embed="rId10"/>
          <a:stretch/>
        </p:blipFill>
        <p:spPr>
          <a:xfrm>
            <a:off x="6697800" y="1424520"/>
            <a:ext cx="596160" cy="603000"/>
          </a:xfrm>
          <a:prstGeom prst="rect">
            <a:avLst/>
          </a:prstGeom>
          <a:ln>
            <a:noFill/>
          </a:ln>
        </p:spPr>
      </p:pic>
      <p:pic>
        <p:nvPicPr>
          <p:cNvPr id="876" name="Рисунок 30_2" descr=""/>
          <p:cNvPicPr/>
          <p:nvPr/>
        </p:nvPicPr>
        <p:blipFill>
          <a:blip r:embed="rId11"/>
          <a:stretch/>
        </p:blipFill>
        <p:spPr>
          <a:xfrm>
            <a:off x="10401480" y="1464480"/>
            <a:ext cx="825840" cy="501840"/>
          </a:xfrm>
          <a:prstGeom prst="rect">
            <a:avLst/>
          </a:prstGeom>
          <a:ln>
            <a:noFill/>
          </a:ln>
        </p:spPr>
      </p:pic>
      <p:pic>
        <p:nvPicPr>
          <p:cNvPr id="877" name="Рисунок 31_2" descr=""/>
          <p:cNvPicPr/>
          <p:nvPr/>
        </p:nvPicPr>
        <p:blipFill>
          <a:blip r:embed="rId12"/>
          <a:stretch/>
        </p:blipFill>
        <p:spPr>
          <a:xfrm>
            <a:off x="621360" y="2581920"/>
            <a:ext cx="914760" cy="443160"/>
          </a:xfrm>
          <a:prstGeom prst="rect">
            <a:avLst/>
          </a:prstGeom>
          <a:ln>
            <a:noFill/>
          </a:ln>
        </p:spPr>
      </p:pic>
      <p:pic>
        <p:nvPicPr>
          <p:cNvPr id="878" name="Рисунок 32_2" descr=""/>
          <p:cNvPicPr/>
          <p:nvPr/>
        </p:nvPicPr>
        <p:blipFill>
          <a:blip r:embed="rId13"/>
          <a:stretch/>
        </p:blipFill>
        <p:spPr>
          <a:xfrm>
            <a:off x="2663280" y="2593440"/>
            <a:ext cx="786240" cy="420480"/>
          </a:xfrm>
          <a:prstGeom prst="rect">
            <a:avLst/>
          </a:prstGeom>
          <a:ln>
            <a:noFill/>
          </a:ln>
        </p:spPr>
      </p:pic>
      <p:pic>
        <p:nvPicPr>
          <p:cNvPr id="879" name="Рисунок 34_2" descr=""/>
          <p:cNvPicPr/>
          <p:nvPr/>
        </p:nvPicPr>
        <p:blipFill>
          <a:blip r:embed="rId14"/>
          <a:stretch/>
        </p:blipFill>
        <p:spPr>
          <a:xfrm>
            <a:off x="4509720" y="2699640"/>
            <a:ext cx="1122480" cy="381960"/>
          </a:xfrm>
          <a:prstGeom prst="rect">
            <a:avLst/>
          </a:prstGeom>
          <a:ln>
            <a:noFill/>
          </a:ln>
        </p:spPr>
      </p:pic>
      <p:pic>
        <p:nvPicPr>
          <p:cNvPr id="880" name="Рисунок 35_2" descr=""/>
          <p:cNvPicPr/>
          <p:nvPr/>
        </p:nvPicPr>
        <p:blipFill>
          <a:blip r:embed="rId15"/>
          <a:stretch/>
        </p:blipFill>
        <p:spPr>
          <a:xfrm>
            <a:off x="4592520" y="3564720"/>
            <a:ext cx="956520" cy="956520"/>
          </a:xfrm>
          <a:prstGeom prst="rect">
            <a:avLst/>
          </a:prstGeom>
          <a:ln>
            <a:noFill/>
          </a:ln>
        </p:spPr>
      </p:pic>
      <p:pic>
        <p:nvPicPr>
          <p:cNvPr id="881" name="Рисунок 36_2" descr=""/>
          <p:cNvPicPr/>
          <p:nvPr/>
        </p:nvPicPr>
        <p:blipFill>
          <a:blip r:embed="rId16"/>
          <a:stretch/>
        </p:blipFill>
        <p:spPr>
          <a:xfrm>
            <a:off x="8426160" y="2406600"/>
            <a:ext cx="1058040" cy="794160"/>
          </a:xfrm>
          <a:prstGeom prst="rect">
            <a:avLst/>
          </a:prstGeom>
          <a:ln>
            <a:noFill/>
          </a:ln>
        </p:spPr>
      </p:pic>
      <p:pic>
        <p:nvPicPr>
          <p:cNvPr id="882" name="Рисунок 37_2" descr=""/>
          <p:cNvPicPr/>
          <p:nvPr/>
        </p:nvPicPr>
        <p:blipFill>
          <a:blip r:embed="rId17"/>
          <a:stretch/>
        </p:blipFill>
        <p:spPr>
          <a:xfrm>
            <a:off x="6432840" y="2597040"/>
            <a:ext cx="1126080" cy="412920"/>
          </a:xfrm>
          <a:prstGeom prst="rect">
            <a:avLst/>
          </a:prstGeom>
          <a:ln>
            <a:noFill/>
          </a:ln>
        </p:spPr>
      </p:pic>
      <p:pic>
        <p:nvPicPr>
          <p:cNvPr id="883" name="Рисунок 55_2" descr="Изображение выглядит как рисунок&#10;&#10;Автоматически созданное описание"/>
          <p:cNvPicPr/>
          <p:nvPr/>
        </p:nvPicPr>
        <p:blipFill>
          <a:blip r:embed="rId18"/>
          <a:srcRect l="0" t="11934" r="0" b="35840"/>
          <a:stretch/>
        </p:blipFill>
        <p:spPr>
          <a:xfrm>
            <a:off x="10401480" y="2558160"/>
            <a:ext cx="873000" cy="455760"/>
          </a:xfrm>
          <a:prstGeom prst="rect">
            <a:avLst/>
          </a:prstGeom>
          <a:ln>
            <a:noFill/>
          </a:ln>
        </p:spPr>
      </p:pic>
      <p:pic>
        <p:nvPicPr>
          <p:cNvPr id="884" name="Рисунок 56_2" descr="Изображение выглядит как темный, сидит, оранжевый, монитор&#10;&#10;Автоматически созданное описание"/>
          <p:cNvPicPr/>
          <p:nvPr/>
        </p:nvPicPr>
        <p:blipFill>
          <a:blip r:embed="rId19"/>
          <a:stretch/>
        </p:blipFill>
        <p:spPr>
          <a:xfrm>
            <a:off x="2239560" y="3784680"/>
            <a:ext cx="1543680" cy="342360"/>
          </a:xfrm>
          <a:prstGeom prst="rect">
            <a:avLst/>
          </a:prstGeom>
          <a:ln>
            <a:noFill/>
          </a:ln>
        </p:spPr>
      </p:pic>
      <p:pic>
        <p:nvPicPr>
          <p:cNvPr id="885" name="Рисунок 57_2" descr="Изображение выглядит как транспорт&#10;&#10;Автоматически созданное описание"/>
          <p:cNvPicPr/>
          <p:nvPr/>
        </p:nvPicPr>
        <p:blipFill>
          <a:blip r:embed="rId20"/>
          <a:stretch/>
        </p:blipFill>
        <p:spPr>
          <a:xfrm>
            <a:off x="2685600" y="1447560"/>
            <a:ext cx="716400" cy="556920"/>
          </a:xfrm>
          <a:prstGeom prst="rect">
            <a:avLst/>
          </a:prstGeom>
          <a:ln>
            <a:noFill/>
          </a:ln>
        </p:spPr>
      </p:pic>
      <p:pic>
        <p:nvPicPr>
          <p:cNvPr id="886" name="Рисунок 58_2" descr="Изображение выглядит как рисунок&#10;&#10;Автоматически созданное описание"/>
          <p:cNvPicPr/>
          <p:nvPr/>
        </p:nvPicPr>
        <p:blipFill>
          <a:blip r:embed="rId21"/>
          <a:srcRect l="13149" t="28316" r="13691" b="28743"/>
          <a:stretch/>
        </p:blipFill>
        <p:spPr>
          <a:xfrm>
            <a:off x="6458760" y="3798720"/>
            <a:ext cx="1074240" cy="314280"/>
          </a:xfrm>
          <a:prstGeom prst="rect">
            <a:avLst/>
          </a:prstGeom>
          <a:ln>
            <a:noFill/>
          </a:ln>
        </p:spPr>
      </p:pic>
      <p:pic>
        <p:nvPicPr>
          <p:cNvPr id="887" name="Рисунок 59_2" descr=""/>
          <p:cNvPicPr/>
          <p:nvPr/>
        </p:nvPicPr>
        <p:blipFill>
          <a:blip r:embed="rId22"/>
          <a:stretch/>
        </p:blipFill>
        <p:spPr>
          <a:xfrm>
            <a:off x="8637840" y="4888440"/>
            <a:ext cx="608760" cy="482040"/>
          </a:xfrm>
          <a:prstGeom prst="rect">
            <a:avLst/>
          </a:prstGeom>
          <a:ln>
            <a:noFill/>
          </a:ln>
        </p:spPr>
      </p:pic>
      <p:pic>
        <p:nvPicPr>
          <p:cNvPr id="888" name="Рисунок 60_2" descr=""/>
          <p:cNvPicPr/>
          <p:nvPr/>
        </p:nvPicPr>
        <p:blipFill>
          <a:blip r:embed="rId23"/>
          <a:stretch/>
        </p:blipFill>
        <p:spPr>
          <a:xfrm>
            <a:off x="484920" y="3601440"/>
            <a:ext cx="1002960" cy="70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566640" y="249120"/>
            <a:ext cx="1115928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сфере торговли и питания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890" name="Рисунок 13_1" descr=""/>
          <p:cNvPicPr/>
          <p:nvPr/>
        </p:nvPicPr>
        <p:blipFill>
          <a:blip r:embed="rId1"/>
          <a:stretch/>
        </p:blipFill>
        <p:spPr>
          <a:xfrm>
            <a:off x="5709960" y="5305680"/>
            <a:ext cx="1095840" cy="351720"/>
          </a:xfrm>
          <a:prstGeom prst="rect">
            <a:avLst/>
          </a:prstGeom>
          <a:ln>
            <a:noFill/>
          </a:ln>
        </p:spPr>
      </p:pic>
      <p:pic>
        <p:nvPicPr>
          <p:cNvPr id="891" name="Рисунок 14_1" descr=""/>
          <p:cNvPicPr/>
          <p:nvPr/>
        </p:nvPicPr>
        <p:blipFill>
          <a:blip r:embed="rId2"/>
          <a:stretch/>
        </p:blipFill>
        <p:spPr>
          <a:xfrm>
            <a:off x="8377920" y="1299960"/>
            <a:ext cx="770400" cy="567000"/>
          </a:xfrm>
          <a:prstGeom prst="rect">
            <a:avLst/>
          </a:prstGeom>
          <a:ln>
            <a:noFill/>
          </a:ln>
        </p:spPr>
      </p:pic>
      <p:pic>
        <p:nvPicPr>
          <p:cNvPr id="892" name="Рисунок 15_1" descr=""/>
          <p:cNvPicPr/>
          <p:nvPr/>
        </p:nvPicPr>
        <p:blipFill>
          <a:blip r:embed="rId3"/>
          <a:stretch/>
        </p:blipFill>
        <p:spPr>
          <a:xfrm>
            <a:off x="10709640" y="1229400"/>
            <a:ext cx="518400" cy="708120"/>
          </a:xfrm>
          <a:prstGeom prst="rect">
            <a:avLst/>
          </a:prstGeom>
          <a:ln>
            <a:noFill/>
          </a:ln>
        </p:spPr>
      </p:pic>
      <p:pic>
        <p:nvPicPr>
          <p:cNvPr id="893" name="Рисунок 16_2" descr=""/>
          <p:cNvPicPr/>
          <p:nvPr/>
        </p:nvPicPr>
        <p:blipFill>
          <a:blip r:embed="rId4"/>
          <a:stretch/>
        </p:blipFill>
        <p:spPr>
          <a:xfrm>
            <a:off x="3022200" y="2225160"/>
            <a:ext cx="1558080" cy="686880"/>
          </a:xfrm>
          <a:prstGeom prst="rect">
            <a:avLst/>
          </a:prstGeom>
          <a:ln>
            <a:noFill/>
          </a:ln>
        </p:spPr>
      </p:pic>
      <p:pic>
        <p:nvPicPr>
          <p:cNvPr id="894" name="Рисунок 17_1" descr=""/>
          <p:cNvPicPr/>
          <p:nvPr/>
        </p:nvPicPr>
        <p:blipFill>
          <a:blip r:embed="rId5"/>
          <a:stretch/>
        </p:blipFill>
        <p:spPr>
          <a:xfrm>
            <a:off x="645840" y="2394720"/>
            <a:ext cx="1270800" cy="319320"/>
          </a:xfrm>
          <a:prstGeom prst="rect">
            <a:avLst/>
          </a:prstGeom>
          <a:ln>
            <a:noFill/>
          </a:ln>
        </p:spPr>
      </p:pic>
      <p:pic>
        <p:nvPicPr>
          <p:cNvPr id="895" name="Рисунок 18_1" descr=""/>
          <p:cNvPicPr/>
          <p:nvPr/>
        </p:nvPicPr>
        <p:blipFill>
          <a:blip r:embed="rId6"/>
          <a:stretch/>
        </p:blipFill>
        <p:spPr>
          <a:xfrm>
            <a:off x="8443080" y="2264760"/>
            <a:ext cx="480600" cy="618840"/>
          </a:xfrm>
          <a:prstGeom prst="rect">
            <a:avLst/>
          </a:prstGeom>
          <a:ln>
            <a:noFill/>
          </a:ln>
        </p:spPr>
      </p:pic>
      <p:pic>
        <p:nvPicPr>
          <p:cNvPr id="896" name="Рисунок 19_1" descr=""/>
          <p:cNvPicPr/>
          <p:nvPr/>
        </p:nvPicPr>
        <p:blipFill>
          <a:blip r:embed="rId7"/>
          <a:stretch/>
        </p:blipFill>
        <p:spPr>
          <a:xfrm>
            <a:off x="647640" y="5178600"/>
            <a:ext cx="794880" cy="478800"/>
          </a:xfrm>
          <a:prstGeom prst="rect">
            <a:avLst/>
          </a:prstGeom>
          <a:ln>
            <a:noFill/>
          </a:ln>
        </p:spPr>
      </p:pic>
      <p:pic>
        <p:nvPicPr>
          <p:cNvPr id="897" name="Рисунок 20_2" descr=""/>
          <p:cNvPicPr/>
          <p:nvPr/>
        </p:nvPicPr>
        <p:blipFill>
          <a:blip r:embed="rId8"/>
          <a:stretch/>
        </p:blipFill>
        <p:spPr>
          <a:xfrm>
            <a:off x="2736720" y="4133520"/>
            <a:ext cx="1843560" cy="600840"/>
          </a:xfrm>
          <a:prstGeom prst="rect">
            <a:avLst/>
          </a:prstGeom>
          <a:ln>
            <a:noFill/>
          </a:ln>
        </p:spPr>
      </p:pic>
      <p:pic>
        <p:nvPicPr>
          <p:cNvPr id="898" name="Рисунок 21_2" descr=""/>
          <p:cNvPicPr/>
          <p:nvPr/>
        </p:nvPicPr>
        <p:blipFill>
          <a:blip r:embed="rId9"/>
          <a:stretch/>
        </p:blipFill>
        <p:spPr>
          <a:xfrm>
            <a:off x="3263040" y="5137920"/>
            <a:ext cx="679680" cy="566280"/>
          </a:xfrm>
          <a:prstGeom prst="rect">
            <a:avLst/>
          </a:prstGeom>
          <a:ln>
            <a:noFill/>
          </a:ln>
        </p:spPr>
      </p:pic>
      <p:pic>
        <p:nvPicPr>
          <p:cNvPr id="899" name="Рисунок 22_2" descr=""/>
          <p:cNvPicPr/>
          <p:nvPr/>
        </p:nvPicPr>
        <p:blipFill>
          <a:blip r:embed="rId10"/>
          <a:stretch/>
        </p:blipFill>
        <p:spPr>
          <a:xfrm>
            <a:off x="3038040" y="1359000"/>
            <a:ext cx="1425240" cy="269640"/>
          </a:xfrm>
          <a:prstGeom prst="rect">
            <a:avLst/>
          </a:prstGeom>
          <a:ln>
            <a:noFill/>
          </a:ln>
        </p:spPr>
      </p:pic>
      <p:pic>
        <p:nvPicPr>
          <p:cNvPr id="900" name="Рисунок 24_2" descr=""/>
          <p:cNvPicPr/>
          <p:nvPr/>
        </p:nvPicPr>
        <p:blipFill>
          <a:blip r:embed="rId11"/>
          <a:stretch/>
        </p:blipFill>
        <p:spPr>
          <a:xfrm>
            <a:off x="638280" y="1370160"/>
            <a:ext cx="1600560" cy="233640"/>
          </a:xfrm>
          <a:prstGeom prst="rect">
            <a:avLst/>
          </a:prstGeom>
          <a:ln>
            <a:noFill/>
          </a:ln>
        </p:spPr>
      </p:pic>
      <p:pic>
        <p:nvPicPr>
          <p:cNvPr id="901" name="Рисунок 25_2" descr=""/>
          <p:cNvPicPr/>
          <p:nvPr/>
        </p:nvPicPr>
        <p:blipFill>
          <a:blip r:embed="rId12"/>
          <a:stretch/>
        </p:blipFill>
        <p:spPr>
          <a:xfrm>
            <a:off x="10407240" y="4133520"/>
            <a:ext cx="1102680" cy="693000"/>
          </a:xfrm>
          <a:prstGeom prst="rect">
            <a:avLst/>
          </a:prstGeom>
          <a:ln>
            <a:noFill/>
          </a:ln>
        </p:spPr>
      </p:pic>
      <p:pic>
        <p:nvPicPr>
          <p:cNvPr id="902" name="Рисунок 26_2" descr=""/>
          <p:cNvPicPr/>
          <p:nvPr/>
        </p:nvPicPr>
        <p:blipFill>
          <a:blip r:embed="rId13"/>
          <a:stretch/>
        </p:blipFill>
        <p:spPr>
          <a:xfrm>
            <a:off x="5717520" y="4133520"/>
            <a:ext cx="1376280" cy="687600"/>
          </a:xfrm>
          <a:prstGeom prst="rect">
            <a:avLst/>
          </a:prstGeom>
          <a:ln>
            <a:noFill/>
          </a:ln>
        </p:spPr>
      </p:pic>
      <p:pic>
        <p:nvPicPr>
          <p:cNvPr id="903" name="Рисунок 27_2" descr=""/>
          <p:cNvPicPr/>
          <p:nvPr/>
        </p:nvPicPr>
        <p:blipFill>
          <a:blip r:embed="rId14"/>
          <a:stretch/>
        </p:blipFill>
        <p:spPr>
          <a:xfrm>
            <a:off x="524880" y="3266280"/>
            <a:ext cx="1681560" cy="504000"/>
          </a:xfrm>
          <a:prstGeom prst="rect">
            <a:avLst/>
          </a:prstGeom>
          <a:ln>
            <a:noFill/>
          </a:ln>
        </p:spPr>
      </p:pic>
      <p:pic>
        <p:nvPicPr>
          <p:cNvPr id="904" name="Рисунок 28_3" descr=""/>
          <p:cNvPicPr/>
          <p:nvPr/>
        </p:nvPicPr>
        <p:blipFill>
          <a:blip r:embed="rId15"/>
          <a:stretch/>
        </p:blipFill>
        <p:spPr>
          <a:xfrm>
            <a:off x="8199360" y="3368880"/>
            <a:ext cx="1110600" cy="263160"/>
          </a:xfrm>
          <a:prstGeom prst="rect">
            <a:avLst/>
          </a:prstGeom>
          <a:ln>
            <a:noFill/>
          </a:ln>
        </p:spPr>
      </p:pic>
      <p:pic>
        <p:nvPicPr>
          <p:cNvPr id="905" name="Рисунок 29_3" descr=""/>
          <p:cNvPicPr/>
          <p:nvPr/>
        </p:nvPicPr>
        <p:blipFill>
          <a:blip r:embed="rId16"/>
          <a:stretch/>
        </p:blipFill>
        <p:spPr>
          <a:xfrm>
            <a:off x="8102520" y="4923000"/>
            <a:ext cx="1648080" cy="1165320"/>
          </a:xfrm>
          <a:prstGeom prst="rect">
            <a:avLst/>
          </a:prstGeom>
          <a:ln>
            <a:noFill/>
          </a:ln>
        </p:spPr>
      </p:pic>
      <p:pic>
        <p:nvPicPr>
          <p:cNvPr id="906" name="Рисунок 30_3" descr=""/>
          <p:cNvPicPr/>
          <p:nvPr/>
        </p:nvPicPr>
        <p:blipFill>
          <a:blip r:embed="rId17"/>
          <a:stretch/>
        </p:blipFill>
        <p:spPr>
          <a:xfrm>
            <a:off x="8160120" y="3800160"/>
            <a:ext cx="1333440" cy="1333440"/>
          </a:xfrm>
          <a:prstGeom prst="rect">
            <a:avLst/>
          </a:prstGeom>
          <a:ln>
            <a:noFill/>
          </a:ln>
        </p:spPr>
      </p:pic>
      <p:pic>
        <p:nvPicPr>
          <p:cNvPr id="907" name="Рисунок 31_3" descr=""/>
          <p:cNvPicPr/>
          <p:nvPr/>
        </p:nvPicPr>
        <p:blipFill>
          <a:blip r:embed="rId18"/>
          <a:stretch/>
        </p:blipFill>
        <p:spPr>
          <a:xfrm>
            <a:off x="10206000" y="3354120"/>
            <a:ext cx="1295640" cy="200160"/>
          </a:xfrm>
          <a:prstGeom prst="rect">
            <a:avLst/>
          </a:prstGeom>
          <a:ln>
            <a:noFill/>
          </a:ln>
        </p:spPr>
      </p:pic>
      <p:pic>
        <p:nvPicPr>
          <p:cNvPr id="908" name="Рисунок 32_3" descr=""/>
          <p:cNvPicPr/>
          <p:nvPr/>
        </p:nvPicPr>
        <p:blipFill>
          <a:blip r:embed="rId19"/>
          <a:stretch/>
        </p:blipFill>
        <p:spPr>
          <a:xfrm>
            <a:off x="10222200" y="2331360"/>
            <a:ext cx="1279440" cy="496800"/>
          </a:xfrm>
          <a:prstGeom prst="rect">
            <a:avLst/>
          </a:prstGeom>
          <a:ln>
            <a:noFill/>
          </a:ln>
        </p:spPr>
      </p:pic>
      <p:pic>
        <p:nvPicPr>
          <p:cNvPr id="909" name="Рисунок 33_2" descr=""/>
          <p:cNvPicPr/>
          <p:nvPr/>
        </p:nvPicPr>
        <p:blipFill>
          <a:blip r:embed="rId20"/>
          <a:stretch/>
        </p:blipFill>
        <p:spPr>
          <a:xfrm>
            <a:off x="5784120" y="3312360"/>
            <a:ext cx="1013040" cy="335520"/>
          </a:xfrm>
          <a:prstGeom prst="rect">
            <a:avLst/>
          </a:prstGeom>
          <a:ln>
            <a:noFill/>
          </a:ln>
        </p:spPr>
      </p:pic>
      <p:pic>
        <p:nvPicPr>
          <p:cNvPr id="910" name="Рисунок 34_3" descr=""/>
          <p:cNvPicPr/>
          <p:nvPr/>
        </p:nvPicPr>
        <p:blipFill>
          <a:blip r:embed="rId21"/>
          <a:stretch/>
        </p:blipFill>
        <p:spPr>
          <a:xfrm>
            <a:off x="3146040" y="3312360"/>
            <a:ext cx="1205280" cy="311760"/>
          </a:xfrm>
          <a:prstGeom prst="rect">
            <a:avLst/>
          </a:prstGeom>
          <a:ln>
            <a:noFill/>
          </a:ln>
        </p:spPr>
      </p:pic>
      <p:pic>
        <p:nvPicPr>
          <p:cNvPr id="911" name="Рисунок 35_3" descr=""/>
          <p:cNvPicPr/>
          <p:nvPr/>
        </p:nvPicPr>
        <p:blipFill>
          <a:blip r:embed="rId22"/>
          <a:stretch/>
        </p:blipFill>
        <p:spPr>
          <a:xfrm>
            <a:off x="673920" y="4260960"/>
            <a:ext cx="876600" cy="345600"/>
          </a:xfrm>
          <a:prstGeom prst="rect">
            <a:avLst/>
          </a:prstGeom>
          <a:ln>
            <a:noFill/>
          </a:ln>
        </p:spPr>
      </p:pic>
      <p:pic>
        <p:nvPicPr>
          <p:cNvPr id="912" name="Рисунок 36_3" descr=""/>
          <p:cNvPicPr/>
          <p:nvPr/>
        </p:nvPicPr>
        <p:blipFill>
          <a:blip r:embed="rId23"/>
          <a:stretch/>
        </p:blipFill>
        <p:spPr>
          <a:xfrm>
            <a:off x="5885640" y="2331360"/>
            <a:ext cx="692640" cy="461520"/>
          </a:xfrm>
          <a:prstGeom prst="rect">
            <a:avLst/>
          </a:prstGeom>
          <a:ln>
            <a:noFill/>
          </a:ln>
        </p:spPr>
      </p:pic>
      <p:pic>
        <p:nvPicPr>
          <p:cNvPr id="913" name="Рисунок 37_3" descr=""/>
          <p:cNvPicPr/>
          <p:nvPr/>
        </p:nvPicPr>
        <p:blipFill>
          <a:blip r:embed="rId24"/>
          <a:stretch/>
        </p:blipFill>
        <p:spPr>
          <a:xfrm>
            <a:off x="5375520" y="1331280"/>
            <a:ext cx="1470600" cy="32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Немного о нашем стеке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15" name="" descr=""/>
          <p:cNvPicPr/>
          <p:nvPr/>
        </p:nvPicPr>
        <p:blipFill>
          <a:blip r:embed="rId1"/>
          <a:stretch/>
        </p:blipFill>
        <p:spPr>
          <a:xfrm>
            <a:off x="4655160" y="1645920"/>
            <a:ext cx="3939480" cy="1005120"/>
          </a:xfrm>
          <a:prstGeom prst="rect">
            <a:avLst/>
          </a:prstGeom>
          <a:ln>
            <a:noFill/>
          </a:ln>
        </p:spPr>
      </p:pic>
      <p:pic>
        <p:nvPicPr>
          <p:cNvPr id="916" name="" descr=""/>
          <p:cNvPicPr/>
          <p:nvPr/>
        </p:nvPicPr>
        <p:blipFill>
          <a:blip r:embed="rId2"/>
          <a:stretch/>
        </p:blipFill>
        <p:spPr>
          <a:xfrm>
            <a:off x="4572000" y="4408200"/>
            <a:ext cx="3291120" cy="1351800"/>
          </a:xfrm>
          <a:prstGeom prst="rect">
            <a:avLst/>
          </a:prstGeom>
          <a:ln>
            <a:noFill/>
          </a:ln>
        </p:spPr>
      </p:pic>
      <p:pic>
        <p:nvPicPr>
          <p:cNvPr id="917" name="" descr=""/>
          <p:cNvPicPr/>
          <p:nvPr/>
        </p:nvPicPr>
        <p:blipFill>
          <a:blip r:embed="rId3"/>
          <a:stretch/>
        </p:blipFill>
        <p:spPr>
          <a:xfrm>
            <a:off x="9052560" y="1569960"/>
            <a:ext cx="2193840" cy="1469880"/>
          </a:xfrm>
          <a:prstGeom prst="rect">
            <a:avLst/>
          </a:prstGeom>
          <a:ln>
            <a:noFill/>
          </a:ln>
        </p:spPr>
      </p:pic>
      <p:pic>
        <p:nvPicPr>
          <p:cNvPr id="918" name="" descr=""/>
          <p:cNvPicPr/>
          <p:nvPr/>
        </p:nvPicPr>
        <p:blipFill>
          <a:blip r:embed="rId4"/>
          <a:stretch/>
        </p:blipFill>
        <p:spPr>
          <a:xfrm>
            <a:off x="9033120" y="3638160"/>
            <a:ext cx="2579040" cy="2579040"/>
          </a:xfrm>
          <a:prstGeom prst="rect">
            <a:avLst/>
          </a:prstGeom>
          <a:ln>
            <a:noFill/>
          </a:ln>
        </p:spPr>
      </p:pic>
      <p:pic>
        <p:nvPicPr>
          <p:cNvPr id="919" name="" descr=""/>
          <p:cNvPicPr/>
          <p:nvPr/>
        </p:nvPicPr>
        <p:blipFill>
          <a:blip r:embed="rId5"/>
          <a:stretch/>
        </p:blipFill>
        <p:spPr>
          <a:xfrm>
            <a:off x="1097280" y="2926080"/>
            <a:ext cx="1559880" cy="2860920"/>
          </a:xfrm>
          <a:prstGeom prst="rect">
            <a:avLst/>
          </a:prstGeom>
          <a:ln>
            <a:noFill/>
          </a:ln>
        </p:spPr>
      </p:pic>
      <p:pic>
        <p:nvPicPr>
          <p:cNvPr id="920" name="" descr=""/>
          <p:cNvPicPr/>
          <p:nvPr/>
        </p:nvPicPr>
        <p:blipFill>
          <a:blip r:embed="rId6"/>
          <a:stretch/>
        </p:blipFill>
        <p:spPr>
          <a:xfrm>
            <a:off x="424440" y="1629720"/>
            <a:ext cx="3781080" cy="9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ustomShape 1"/>
          <p:cNvSpPr/>
          <p:nvPr/>
        </p:nvSpPr>
        <p:spPr>
          <a:xfrm>
            <a:off x="823320" y="3108960"/>
            <a:ext cx="1051452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ru-RU" sz="60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Примеры кода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2020-04-06T16:13:38Z</dcterms:created>
  <dc:creator>Дарья Пашкова</dc:creator>
  <dc:description/>
  <dc:language>en-US</dc:language>
  <cp:lastModifiedBy/>
  <dcterms:modified xsi:type="dcterms:W3CDTF">2021-04-13T14:27:18Z</dcterms:modified>
  <cp:revision>28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